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1" r:id="rId15"/>
    <p:sldId id="273" r:id="rId16"/>
    <p:sldId id="276" r:id="rId17"/>
    <p:sldId id="275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2.wmf"/><Relationship Id="rId18" Type="http://schemas.openxmlformats.org/officeDocument/2006/relationships/image" Target="../media/image216.wmf"/><Relationship Id="rId3" Type="http://schemas.openxmlformats.org/officeDocument/2006/relationships/image" Target="../media/image183.wmf"/><Relationship Id="rId21" Type="http://schemas.openxmlformats.org/officeDocument/2006/relationships/image" Target="../media/image201.wmf"/><Relationship Id="rId7" Type="http://schemas.openxmlformats.org/officeDocument/2006/relationships/image" Target="../media/image187.wmf"/><Relationship Id="rId12" Type="http://schemas.openxmlformats.org/officeDocument/2006/relationships/image" Target="../media/image192.wmf"/><Relationship Id="rId17" Type="http://schemas.openxmlformats.org/officeDocument/2006/relationships/image" Target="../media/image215.wmf"/><Relationship Id="rId25" Type="http://schemas.openxmlformats.org/officeDocument/2006/relationships/image" Target="../media/image221.wmf"/><Relationship Id="rId2" Type="http://schemas.openxmlformats.org/officeDocument/2006/relationships/image" Target="../media/image205.wmf"/><Relationship Id="rId16" Type="http://schemas.openxmlformats.org/officeDocument/2006/relationships/image" Target="../media/image214.wmf"/><Relationship Id="rId20" Type="http://schemas.openxmlformats.org/officeDocument/2006/relationships/image" Target="../media/image218.wmf"/><Relationship Id="rId1" Type="http://schemas.openxmlformats.org/officeDocument/2006/relationships/image" Target="../media/image181.wmf"/><Relationship Id="rId6" Type="http://schemas.openxmlformats.org/officeDocument/2006/relationships/image" Target="../media/image208.wmf"/><Relationship Id="rId11" Type="http://schemas.openxmlformats.org/officeDocument/2006/relationships/image" Target="../media/image211.wmf"/><Relationship Id="rId24" Type="http://schemas.openxmlformats.org/officeDocument/2006/relationships/image" Target="../media/image220.wmf"/><Relationship Id="rId5" Type="http://schemas.openxmlformats.org/officeDocument/2006/relationships/image" Target="../media/image207.wmf"/><Relationship Id="rId15" Type="http://schemas.openxmlformats.org/officeDocument/2006/relationships/image" Target="../media/image213.wmf"/><Relationship Id="rId23" Type="http://schemas.openxmlformats.org/officeDocument/2006/relationships/image" Target="../media/image203.wmf"/><Relationship Id="rId10" Type="http://schemas.openxmlformats.org/officeDocument/2006/relationships/image" Target="../media/image210.wmf"/><Relationship Id="rId19" Type="http://schemas.openxmlformats.org/officeDocument/2006/relationships/image" Target="../media/image217.wmf"/><Relationship Id="rId4" Type="http://schemas.openxmlformats.org/officeDocument/2006/relationships/image" Target="../media/image206.wmf"/><Relationship Id="rId9" Type="http://schemas.openxmlformats.org/officeDocument/2006/relationships/image" Target="../media/image189.wmf"/><Relationship Id="rId14" Type="http://schemas.openxmlformats.org/officeDocument/2006/relationships/image" Target="../media/image194.wmf"/><Relationship Id="rId22" Type="http://schemas.openxmlformats.org/officeDocument/2006/relationships/image" Target="../media/image2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image" Target="../media/image234.wmf"/><Relationship Id="rId18" Type="http://schemas.openxmlformats.org/officeDocument/2006/relationships/image" Target="../media/image239.wmf"/><Relationship Id="rId26" Type="http://schemas.openxmlformats.org/officeDocument/2006/relationships/image" Target="../media/image247.wmf"/><Relationship Id="rId3" Type="http://schemas.openxmlformats.org/officeDocument/2006/relationships/image" Target="../media/image224.wmf"/><Relationship Id="rId21" Type="http://schemas.openxmlformats.org/officeDocument/2006/relationships/image" Target="../media/image242.wmf"/><Relationship Id="rId7" Type="http://schemas.openxmlformats.org/officeDocument/2006/relationships/image" Target="../media/image228.wmf"/><Relationship Id="rId12" Type="http://schemas.openxmlformats.org/officeDocument/2006/relationships/image" Target="../media/image233.wmf"/><Relationship Id="rId17" Type="http://schemas.openxmlformats.org/officeDocument/2006/relationships/image" Target="../media/image238.wmf"/><Relationship Id="rId25" Type="http://schemas.openxmlformats.org/officeDocument/2006/relationships/image" Target="../media/image246.wmf"/><Relationship Id="rId2" Type="http://schemas.openxmlformats.org/officeDocument/2006/relationships/image" Target="../media/image223.wmf"/><Relationship Id="rId16" Type="http://schemas.openxmlformats.org/officeDocument/2006/relationships/image" Target="../media/image237.wmf"/><Relationship Id="rId20" Type="http://schemas.openxmlformats.org/officeDocument/2006/relationships/image" Target="../media/image241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11" Type="http://schemas.openxmlformats.org/officeDocument/2006/relationships/image" Target="../media/image232.wmf"/><Relationship Id="rId24" Type="http://schemas.openxmlformats.org/officeDocument/2006/relationships/image" Target="../media/image245.wmf"/><Relationship Id="rId5" Type="http://schemas.openxmlformats.org/officeDocument/2006/relationships/image" Target="../media/image226.wmf"/><Relationship Id="rId15" Type="http://schemas.openxmlformats.org/officeDocument/2006/relationships/image" Target="../media/image236.wmf"/><Relationship Id="rId23" Type="http://schemas.openxmlformats.org/officeDocument/2006/relationships/image" Target="../media/image244.wmf"/><Relationship Id="rId10" Type="http://schemas.openxmlformats.org/officeDocument/2006/relationships/image" Target="../media/image231.wmf"/><Relationship Id="rId19" Type="http://schemas.openxmlformats.org/officeDocument/2006/relationships/image" Target="../media/image240.wmf"/><Relationship Id="rId4" Type="http://schemas.openxmlformats.org/officeDocument/2006/relationships/image" Target="../media/image225.wmf"/><Relationship Id="rId9" Type="http://schemas.openxmlformats.org/officeDocument/2006/relationships/image" Target="../media/image230.wmf"/><Relationship Id="rId14" Type="http://schemas.openxmlformats.org/officeDocument/2006/relationships/image" Target="../media/image235.wmf"/><Relationship Id="rId22" Type="http://schemas.openxmlformats.org/officeDocument/2006/relationships/image" Target="../media/image243.wmf"/><Relationship Id="rId27" Type="http://schemas.openxmlformats.org/officeDocument/2006/relationships/image" Target="../media/image24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13" Type="http://schemas.openxmlformats.org/officeDocument/2006/relationships/image" Target="../media/image261.wmf"/><Relationship Id="rId18" Type="http://schemas.openxmlformats.org/officeDocument/2006/relationships/image" Target="../media/image266.wmf"/><Relationship Id="rId26" Type="http://schemas.openxmlformats.org/officeDocument/2006/relationships/image" Target="../media/image274.wmf"/><Relationship Id="rId3" Type="http://schemas.openxmlformats.org/officeDocument/2006/relationships/image" Target="../media/image251.wmf"/><Relationship Id="rId21" Type="http://schemas.openxmlformats.org/officeDocument/2006/relationships/image" Target="../media/image269.wmf"/><Relationship Id="rId7" Type="http://schemas.openxmlformats.org/officeDocument/2006/relationships/image" Target="../media/image255.wmf"/><Relationship Id="rId12" Type="http://schemas.openxmlformats.org/officeDocument/2006/relationships/image" Target="../media/image260.wmf"/><Relationship Id="rId17" Type="http://schemas.openxmlformats.org/officeDocument/2006/relationships/image" Target="../media/image265.wmf"/><Relationship Id="rId25" Type="http://schemas.openxmlformats.org/officeDocument/2006/relationships/image" Target="../media/image273.wmf"/><Relationship Id="rId2" Type="http://schemas.openxmlformats.org/officeDocument/2006/relationships/image" Target="../media/image250.wmf"/><Relationship Id="rId16" Type="http://schemas.openxmlformats.org/officeDocument/2006/relationships/image" Target="../media/image264.wmf"/><Relationship Id="rId20" Type="http://schemas.openxmlformats.org/officeDocument/2006/relationships/image" Target="../media/image268.wmf"/><Relationship Id="rId29" Type="http://schemas.openxmlformats.org/officeDocument/2006/relationships/image" Target="../media/image277.wmf"/><Relationship Id="rId1" Type="http://schemas.openxmlformats.org/officeDocument/2006/relationships/image" Target="../media/image249.wmf"/><Relationship Id="rId6" Type="http://schemas.openxmlformats.org/officeDocument/2006/relationships/image" Target="../media/image254.wmf"/><Relationship Id="rId11" Type="http://schemas.openxmlformats.org/officeDocument/2006/relationships/image" Target="../media/image259.wmf"/><Relationship Id="rId24" Type="http://schemas.openxmlformats.org/officeDocument/2006/relationships/image" Target="../media/image272.wmf"/><Relationship Id="rId5" Type="http://schemas.openxmlformats.org/officeDocument/2006/relationships/image" Target="../media/image253.wmf"/><Relationship Id="rId15" Type="http://schemas.openxmlformats.org/officeDocument/2006/relationships/image" Target="../media/image263.wmf"/><Relationship Id="rId23" Type="http://schemas.openxmlformats.org/officeDocument/2006/relationships/image" Target="../media/image271.wmf"/><Relationship Id="rId28" Type="http://schemas.openxmlformats.org/officeDocument/2006/relationships/image" Target="../media/image276.wmf"/><Relationship Id="rId10" Type="http://schemas.openxmlformats.org/officeDocument/2006/relationships/image" Target="../media/image258.wmf"/><Relationship Id="rId19" Type="http://schemas.openxmlformats.org/officeDocument/2006/relationships/image" Target="../media/image267.wmf"/><Relationship Id="rId4" Type="http://schemas.openxmlformats.org/officeDocument/2006/relationships/image" Target="../media/image252.wmf"/><Relationship Id="rId9" Type="http://schemas.openxmlformats.org/officeDocument/2006/relationships/image" Target="../media/image257.wmf"/><Relationship Id="rId14" Type="http://schemas.openxmlformats.org/officeDocument/2006/relationships/image" Target="../media/image262.wmf"/><Relationship Id="rId22" Type="http://schemas.openxmlformats.org/officeDocument/2006/relationships/image" Target="../media/image270.wmf"/><Relationship Id="rId27" Type="http://schemas.openxmlformats.org/officeDocument/2006/relationships/image" Target="../media/image27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13" Type="http://schemas.openxmlformats.org/officeDocument/2006/relationships/image" Target="../media/image283.wmf"/><Relationship Id="rId18" Type="http://schemas.openxmlformats.org/officeDocument/2006/relationships/image" Target="../media/image288.wmf"/><Relationship Id="rId3" Type="http://schemas.openxmlformats.org/officeDocument/2006/relationships/image" Target="../media/image251.wmf"/><Relationship Id="rId21" Type="http://schemas.openxmlformats.org/officeDocument/2006/relationships/image" Target="../media/image291.wmf"/><Relationship Id="rId7" Type="http://schemas.openxmlformats.org/officeDocument/2006/relationships/image" Target="../media/image255.wmf"/><Relationship Id="rId12" Type="http://schemas.openxmlformats.org/officeDocument/2006/relationships/image" Target="../media/image282.wmf"/><Relationship Id="rId17" Type="http://schemas.openxmlformats.org/officeDocument/2006/relationships/image" Target="../media/image287.wmf"/><Relationship Id="rId25" Type="http://schemas.openxmlformats.org/officeDocument/2006/relationships/image" Target="../media/image295.wmf"/><Relationship Id="rId2" Type="http://schemas.openxmlformats.org/officeDocument/2006/relationships/image" Target="../media/image250.wmf"/><Relationship Id="rId16" Type="http://schemas.openxmlformats.org/officeDocument/2006/relationships/image" Target="../media/image286.wmf"/><Relationship Id="rId20" Type="http://schemas.openxmlformats.org/officeDocument/2006/relationships/image" Target="../media/image290.wmf"/><Relationship Id="rId1" Type="http://schemas.openxmlformats.org/officeDocument/2006/relationships/image" Target="../media/image249.wmf"/><Relationship Id="rId6" Type="http://schemas.openxmlformats.org/officeDocument/2006/relationships/image" Target="../media/image254.wmf"/><Relationship Id="rId11" Type="http://schemas.openxmlformats.org/officeDocument/2006/relationships/image" Target="../media/image281.wmf"/><Relationship Id="rId24" Type="http://schemas.openxmlformats.org/officeDocument/2006/relationships/image" Target="../media/image294.wmf"/><Relationship Id="rId5" Type="http://schemas.openxmlformats.org/officeDocument/2006/relationships/image" Target="../media/image253.wmf"/><Relationship Id="rId15" Type="http://schemas.openxmlformats.org/officeDocument/2006/relationships/image" Target="../media/image285.wmf"/><Relationship Id="rId23" Type="http://schemas.openxmlformats.org/officeDocument/2006/relationships/image" Target="../media/image293.wmf"/><Relationship Id="rId10" Type="http://schemas.openxmlformats.org/officeDocument/2006/relationships/image" Target="../media/image280.wmf"/><Relationship Id="rId19" Type="http://schemas.openxmlformats.org/officeDocument/2006/relationships/image" Target="../media/image289.wmf"/><Relationship Id="rId4" Type="http://schemas.openxmlformats.org/officeDocument/2006/relationships/image" Target="../media/image252.wmf"/><Relationship Id="rId9" Type="http://schemas.openxmlformats.org/officeDocument/2006/relationships/image" Target="../media/image279.wmf"/><Relationship Id="rId14" Type="http://schemas.openxmlformats.org/officeDocument/2006/relationships/image" Target="../media/image284.wmf"/><Relationship Id="rId22" Type="http://schemas.openxmlformats.org/officeDocument/2006/relationships/image" Target="../media/image2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5.wmf"/><Relationship Id="rId18" Type="http://schemas.openxmlformats.org/officeDocument/2006/relationships/image" Target="../media/image110.wmf"/><Relationship Id="rId3" Type="http://schemas.openxmlformats.org/officeDocument/2006/relationships/image" Target="../media/image95.wmf"/><Relationship Id="rId21" Type="http://schemas.openxmlformats.org/officeDocument/2006/relationships/image" Target="../media/image113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17" Type="http://schemas.openxmlformats.org/officeDocument/2006/relationships/image" Target="../media/image109.wmf"/><Relationship Id="rId2" Type="http://schemas.openxmlformats.org/officeDocument/2006/relationships/image" Target="../media/image94.wmf"/><Relationship Id="rId16" Type="http://schemas.openxmlformats.org/officeDocument/2006/relationships/image" Target="../media/image108.wmf"/><Relationship Id="rId20" Type="http://schemas.openxmlformats.org/officeDocument/2006/relationships/image" Target="../media/image112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5" Type="http://schemas.openxmlformats.org/officeDocument/2006/relationships/image" Target="../media/image107.wmf"/><Relationship Id="rId10" Type="http://schemas.openxmlformats.org/officeDocument/2006/relationships/image" Target="../media/image102.wmf"/><Relationship Id="rId19" Type="http://schemas.openxmlformats.org/officeDocument/2006/relationships/image" Target="../media/image111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Relationship Id="rId14" Type="http://schemas.openxmlformats.org/officeDocument/2006/relationships/image" Target="../media/image10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4" Type="http://schemas.openxmlformats.org/officeDocument/2006/relationships/image" Target="../media/image30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26" Type="http://schemas.openxmlformats.org/officeDocument/2006/relationships/image" Target="../media/image39.wmf"/><Relationship Id="rId3" Type="http://schemas.openxmlformats.org/officeDocument/2006/relationships/image" Target="../media/image16.wmf"/><Relationship Id="rId21" Type="http://schemas.openxmlformats.org/officeDocument/2006/relationships/image" Target="../media/image34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5" Type="http://schemas.openxmlformats.org/officeDocument/2006/relationships/image" Target="../media/image38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29" Type="http://schemas.openxmlformats.org/officeDocument/2006/relationships/image" Target="../media/image42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24" Type="http://schemas.openxmlformats.org/officeDocument/2006/relationships/image" Target="../media/image37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23" Type="http://schemas.openxmlformats.org/officeDocument/2006/relationships/image" Target="../media/image36.wmf"/><Relationship Id="rId28" Type="http://schemas.openxmlformats.org/officeDocument/2006/relationships/image" Target="../media/image41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Relationship Id="rId22" Type="http://schemas.openxmlformats.org/officeDocument/2006/relationships/image" Target="../media/image35.wmf"/><Relationship Id="rId27" Type="http://schemas.openxmlformats.org/officeDocument/2006/relationships/image" Target="../media/image40.wmf"/><Relationship Id="rId30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51.wmf"/><Relationship Id="rId18" Type="http://schemas.openxmlformats.org/officeDocument/2006/relationships/image" Target="../media/image56.wmf"/><Relationship Id="rId3" Type="http://schemas.openxmlformats.org/officeDocument/2006/relationships/image" Target="../media/image46.wmf"/><Relationship Id="rId21" Type="http://schemas.openxmlformats.org/officeDocument/2006/relationships/image" Target="../media/image59.wmf"/><Relationship Id="rId7" Type="http://schemas.openxmlformats.org/officeDocument/2006/relationships/image" Target="../media/image19.wmf"/><Relationship Id="rId12" Type="http://schemas.openxmlformats.org/officeDocument/2006/relationships/image" Target="../media/image50.wmf"/><Relationship Id="rId17" Type="http://schemas.openxmlformats.org/officeDocument/2006/relationships/image" Target="../media/image55.wmf"/><Relationship Id="rId2" Type="http://schemas.openxmlformats.org/officeDocument/2006/relationships/image" Target="../media/image45.wmf"/><Relationship Id="rId16" Type="http://schemas.openxmlformats.org/officeDocument/2006/relationships/image" Target="../media/image54.wmf"/><Relationship Id="rId20" Type="http://schemas.openxmlformats.org/officeDocument/2006/relationships/image" Target="../media/image58.wmf"/><Relationship Id="rId1" Type="http://schemas.openxmlformats.org/officeDocument/2006/relationships/image" Target="../media/image44.wmf"/><Relationship Id="rId6" Type="http://schemas.openxmlformats.org/officeDocument/2006/relationships/image" Target="../media/image18.wmf"/><Relationship Id="rId11" Type="http://schemas.openxmlformats.org/officeDocument/2006/relationships/image" Target="../media/image49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image" Target="../media/image22.wmf"/><Relationship Id="rId19" Type="http://schemas.openxmlformats.org/officeDocument/2006/relationships/image" Target="../media/image57.wmf"/><Relationship Id="rId4" Type="http://schemas.openxmlformats.org/officeDocument/2006/relationships/image" Target="../media/image47.wmf"/><Relationship Id="rId9" Type="http://schemas.openxmlformats.org/officeDocument/2006/relationships/image" Target="../media/image21.wmf"/><Relationship Id="rId1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6.wmf"/><Relationship Id="rId18" Type="http://schemas.openxmlformats.org/officeDocument/2006/relationships/image" Target="../media/image69.wmf"/><Relationship Id="rId26" Type="http://schemas.openxmlformats.org/officeDocument/2006/relationships/image" Target="../media/image77.wmf"/><Relationship Id="rId39" Type="http://schemas.openxmlformats.org/officeDocument/2006/relationships/image" Target="../media/image90.wmf"/><Relationship Id="rId3" Type="http://schemas.openxmlformats.org/officeDocument/2006/relationships/image" Target="../media/image61.wmf"/><Relationship Id="rId21" Type="http://schemas.openxmlformats.org/officeDocument/2006/relationships/image" Target="../media/image72.wmf"/><Relationship Id="rId34" Type="http://schemas.openxmlformats.org/officeDocument/2006/relationships/image" Target="../media/image85.wmf"/><Relationship Id="rId7" Type="http://schemas.openxmlformats.org/officeDocument/2006/relationships/image" Target="../media/image20.wmf"/><Relationship Id="rId12" Type="http://schemas.openxmlformats.org/officeDocument/2006/relationships/image" Target="../media/image51.wmf"/><Relationship Id="rId17" Type="http://schemas.openxmlformats.org/officeDocument/2006/relationships/image" Target="../media/image56.wmf"/><Relationship Id="rId25" Type="http://schemas.openxmlformats.org/officeDocument/2006/relationships/image" Target="../media/image76.wmf"/><Relationship Id="rId33" Type="http://schemas.openxmlformats.org/officeDocument/2006/relationships/image" Target="../media/image84.wmf"/><Relationship Id="rId38" Type="http://schemas.openxmlformats.org/officeDocument/2006/relationships/image" Target="../media/image89.wmf"/><Relationship Id="rId2" Type="http://schemas.openxmlformats.org/officeDocument/2006/relationships/image" Target="../media/image46.wmf"/><Relationship Id="rId16" Type="http://schemas.openxmlformats.org/officeDocument/2006/relationships/image" Target="../media/image68.wmf"/><Relationship Id="rId20" Type="http://schemas.openxmlformats.org/officeDocument/2006/relationships/image" Target="../media/image71.wmf"/><Relationship Id="rId29" Type="http://schemas.openxmlformats.org/officeDocument/2006/relationships/image" Target="../media/image80.wmf"/><Relationship Id="rId41" Type="http://schemas.openxmlformats.org/officeDocument/2006/relationships/image" Target="../media/image92.wmf"/><Relationship Id="rId1" Type="http://schemas.openxmlformats.org/officeDocument/2006/relationships/image" Target="../media/image60.wmf"/><Relationship Id="rId6" Type="http://schemas.openxmlformats.org/officeDocument/2006/relationships/image" Target="../media/image19.wmf"/><Relationship Id="rId11" Type="http://schemas.openxmlformats.org/officeDocument/2006/relationships/image" Target="../media/image65.wmf"/><Relationship Id="rId24" Type="http://schemas.openxmlformats.org/officeDocument/2006/relationships/image" Target="../media/image75.wmf"/><Relationship Id="rId32" Type="http://schemas.openxmlformats.org/officeDocument/2006/relationships/image" Target="../media/image83.wmf"/><Relationship Id="rId37" Type="http://schemas.openxmlformats.org/officeDocument/2006/relationships/image" Target="../media/image88.wmf"/><Relationship Id="rId40" Type="http://schemas.openxmlformats.org/officeDocument/2006/relationships/image" Target="../media/image91.wmf"/><Relationship Id="rId5" Type="http://schemas.openxmlformats.org/officeDocument/2006/relationships/image" Target="../media/image18.wmf"/><Relationship Id="rId15" Type="http://schemas.openxmlformats.org/officeDocument/2006/relationships/image" Target="../media/image67.wmf"/><Relationship Id="rId23" Type="http://schemas.openxmlformats.org/officeDocument/2006/relationships/image" Target="../media/image74.wmf"/><Relationship Id="rId28" Type="http://schemas.openxmlformats.org/officeDocument/2006/relationships/image" Target="../media/image79.wmf"/><Relationship Id="rId36" Type="http://schemas.openxmlformats.org/officeDocument/2006/relationships/image" Target="../media/image87.wmf"/><Relationship Id="rId10" Type="http://schemas.openxmlformats.org/officeDocument/2006/relationships/image" Target="../media/image64.wmf"/><Relationship Id="rId19" Type="http://schemas.openxmlformats.org/officeDocument/2006/relationships/image" Target="../media/image70.wmf"/><Relationship Id="rId31" Type="http://schemas.openxmlformats.org/officeDocument/2006/relationships/image" Target="../media/image82.wmf"/><Relationship Id="rId4" Type="http://schemas.openxmlformats.org/officeDocument/2006/relationships/image" Target="../media/image62.wmf"/><Relationship Id="rId9" Type="http://schemas.openxmlformats.org/officeDocument/2006/relationships/image" Target="../media/image22.wmf"/><Relationship Id="rId14" Type="http://schemas.openxmlformats.org/officeDocument/2006/relationships/image" Target="../media/image53.wmf"/><Relationship Id="rId22" Type="http://schemas.openxmlformats.org/officeDocument/2006/relationships/image" Target="../media/image73.wmf"/><Relationship Id="rId27" Type="http://schemas.openxmlformats.org/officeDocument/2006/relationships/image" Target="../media/image78.wmf"/><Relationship Id="rId30" Type="http://schemas.openxmlformats.org/officeDocument/2006/relationships/image" Target="../media/image81.wmf"/><Relationship Id="rId35" Type="http://schemas.openxmlformats.org/officeDocument/2006/relationships/image" Target="../media/image8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5.wmf"/><Relationship Id="rId18" Type="http://schemas.openxmlformats.org/officeDocument/2006/relationships/image" Target="../media/image110.wmf"/><Relationship Id="rId3" Type="http://schemas.openxmlformats.org/officeDocument/2006/relationships/image" Target="../media/image95.wmf"/><Relationship Id="rId21" Type="http://schemas.openxmlformats.org/officeDocument/2006/relationships/image" Target="../media/image113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17" Type="http://schemas.openxmlformats.org/officeDocument/2006/relationships/image" Target="../media/image109.wmf"/><Relationship Id="rId2" Type="http://schemas.openxmlformats.org/officeDocument/2006/relationships/image" Target="../media/image94.wmf"/><Relationship Id="rId16" Type="http://schemas.openxmlformats.org/officeDocument/2006/relationships/image" Target="../media/image108.wmf"/><Relationship Id="rId20" Type="http://schemas.openxmlformats.org/officeDocument/2006/relationships/image" Target="../media/image112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5" Type="http://schemas.openxmlformats.org/officeDocument/2006/relationships/image" Target="../media/image107.wmf"/><Relationship Id="rId10" Type="http://schemas.openxmlformats.org/officeDocument/2006/relationships/image" Target="../media/image102.wmf"/><Relationship Id="rId19" Type="http://schemas.openxmlformats.org/officeDocument/2006/relationships/image" Target="../media/image111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Relationship Id="rId14" Type="http://schemas.openxmlformats.org/officeDocument/2006/relationships/image" Target="../media/image10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24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12" Type="http://schemas.openxmlformats.org/officeDocument/2006/relationships/image" Target="../media/image103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02.wmf"/><Relationship Id="rId5" Type="http://schemas.openxmlformats.org/officeDocument/2006/relationships/image" Target="../media/image118.wmf"/><Relationship Id="rId15" Type="http://schemas.openxmlformats.org/officeDocument/2006/relationships/image" Target="../media/image126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Relationship Id="rId14" Type="http://schemas.openxmlformats.org/officeDocument/2006/relationships/image" Target="../media/image1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0.wmf"/><Relationship Id="rId18" Type="http://schemas.openxmlformats.org/officeDocument/2006/relationships/image" Target="../media/image14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" Type="http://schemas.openxmlformats.org/officeDocument/2006/relationships/image" Target="../media/image129.wmf"/><Relationship Id="rId16" Type="http://schemas.openxmlformats.org/officeDocument/2006/relationships/image" Target="../media/image143.wmf"/><Relationship Id="rId20" Type="http://schemas.openxmlformats.org/officeDocument/2006/relationships/image" Target="../media/image147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5" Type="http://schemas.openxmlformats.org/officeDocument/2006/relationships/image" Target="../media/image142.wmf"/><Relationship Id="rId10" Type="http://schemas.openxmlformats.org/officeDocument/2006/relationships/image" Target="../media/image137.wmf"/><Relationship Id="rId19" Type="http://schemas.openxmlformats.org/officeDocument/2006/relationships/image" Target="../media/image146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60.wmf"/><Relationship Id="rId18" Type="http://schemas.openxmlformats.org/officeDocument/2006/relationships/image" Target="../media/image165.wmf"/><Relationship Id="rId26" Type="http://schemas.openxmlformats.org/officeDocument/2006/relationships/image" Target="../media/image173.wmf"/><Relationship Id="rId3" Type="http://schemas.openxmlformats.org/officeDocument/2006/relationships/image" Target="../media/image150.wmf"/><Relationship Id="rId21" Type="http://schemas.openxmlformats.org/officeDocument/2006/relationships/image" Target="../media/image168.wmf"/><Relationship Id="rId7" Type="http://schemas.openxmlformats.org/officeDocument/2006/relationships/image" Target="../media/image154.wmf"/><Relationship Id="rId12" Type="http://schemas.openxmlformats.org/officeDocument/2006/relationships/image" Target="../media/image159.wmf"/><Relationship Id="rId17" Type="http://schemas.openxmlformats.org/officeDocument/2006/relationships/image" Target="../media/image164.wmf"/><Relationship Id="rId25" Type="http://schemas.openxmlformats.org/officeDocument/2006/relationships/image" Target="../media/image172.wmf"/><Relationship Id="rId33" Type="http://schemas.openxmlformats.org/officeDocument/2006/relationships/image" Target="../media/image180.wmf"/><Relationship Id="rId2" Type="http://schemas.openxmlformats.org/officeDocument/2006/relationships/image" Target="../media/image149.wmf"/><Relationship Id="rId16" Type="http://schemas.openxmlformats.org/officeDocument/2006/relationships/image" Target="../media/image163.wmf"/><Relationship Id="rId20" Type="http://schemas.openxmlformats.org/officeDocument/2006/relationships/image" Target="../media/image167.wmf"/><Relationship Id="rId29" Type="http://schemas.openxmlformats.org/officeDocument/2006/relationships/image" Target="../media/image176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24" Type="http://schemas.openxmlformats.org/officeDocument/2006/relationships/image" Target="../media/image171.wmf"/><Relationship Id="rId32" Type="http://schemas.openxmlformats.org/officeDocument/2006/relationships/image" Target="../media/image179.wmf"/><Relationship Id="rId5" Type="http://schemas.openxmlformats.org/officeDocument/2006/relationships/image" Target="../media/image152.wmf"/><Relationship Id="rId15" Type="http://schemas.openxmlformats.org/officeDocument/2006/relationships/image" Target="../media/image162.wmf"/><Relationship Id="rId23" Type="http://schemas.openxmlformats.org/officeDocument/2006/relationships/image" Target="../media/image170.wmf"/><Relationship Id="rId28" Type="http://schemas.openxmlformats.org/officeDocument/2006/relationships/image" Target="../media/image175.wmf"/><Relationship Id="rId10" Type="http://schemas.openxmlformats.org/officeDocument/2006/relationships/image" Target="../media/image157.wmf"/><Relationship Id="rId19" Type="http://schemas.openxmlformats.org/officeDocument/2006/relationships/image" Target="../media/image166.wmf"/><Relationship Id="rId31" Type="http://schemas.openxmlformats.org/officeDocument/2006/relationships/image" Target="../media/image178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Relationship Id="rId14" Type="http://schemas.openxmlformats.org/officeDocument/2006/relationships/image" Target="../media/image161.wmf"/><Relationship Id="rId22" Type="http://schemas.openxmlformats.org/officeDocument/2006/relationships/image" Target="../media/image169.wmf"/><Relationship Id="rId27" Type="http://schemas.openxmlformats.org/officeDocument/2006/relationships/image" Target="../media/image174.wmf"/><Relationship Id="rId30" Type="http://schemas.openxmlformats.org/officeDocument/2006/relationships/image" Target="../media/image17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image" Target="../media/image193.wmf"/><Relationship Id="rId18" Type="http://schemas.openxmlformats.org/officeDocument/2006/relationships/image" Target="../media/image198.wmf"/><Relationship Id="rId3" Type="http://schemas.openxmlformats.org/officeDocument/2006/relationships/image" Target="../media/image183.wmf"/><Relationship Id="rId21" Type="http://schemas.openxmlformats.org/officeDocument/2006/relationships/image" Target="../media/image201.wmf"/><Relationship Id="rId7" Type="http://schemas.openxmlformats.org/officeDocument/2006/relationships/image" Target="../media/image187.wmf"/><Relationship Id="rId12" Type="http://schemas.openxmlformats.org/officeDocument/2006/relationships/image" Target="../media/image192.wmf"/><Relationship Id="rId17" Type="http://schemas.openxmlformats.org/officeDocument/2006/relationships/image" Target="../media/image197.wmf"/><Relationship Id="rId2" Type="http://schemas.openxmlformats.org/officeDocument/2006/relationships/image" Target="../media/image182.wmf"/><Relationship Id="rId16" Type="http://schemas.openxmlformats.org/officeDocument/2006/relationships/image" Target="../media/image196.wmf"/><Relationship Id="rId20" Type="http://schemas.openxmlformats.org/officeDocument/2006/relationships/image" Target="../media/image200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11" Type="http://schemas.openxmlformats.org/officeDocument/2006/relationships/image" Target="../media/image191.wmf"/><Relationship Id="rId24" Type="http://schemas.openxmlformats.org/officeDocument/2006/relationships/image" Target="../media/image204.wmf"/><Relationship Id="rId5" Type="http://schemas.openxmlformats.org/officeDocument/2006/relationships/image" Target="../media/image185.wmf"/><Relationship Id="rId15" Type="http://schemas.openxmlformats.org/officeDocument/2006/relationships/image" Target="../media/image195.wmf"/><Relationship Id="rId23" Type="http://schemas.openxmlformats.org/officeDocument/2006/relationships/image" Target="../media/image203.wmf"/><Relationship Id="rId10" Type="http://schemas.openxmlformats.org/officeDocument/2006/relationships/image" Target="../media/image190.wmf"/><Relationship Id="rId19" Type="http://schemas.openxmlformats.org/officeDocument/2006/relationships/image" Target="../media/image199.wmf"/><Relationship Id="rId4" Type="http://schemas.openxmlformats.org/officeDocument/2006/relationships/image" Target="../media/image184.wmf"/><Relationship Id="rId9" Type="http://schemas.openxmlformats.org/officeDocument/2006/relationships/image" Target="../media/image189.wmf"/><Relationship Id="rId14" Type="http://schemas.openxmlformats.org/officeDocument/2006/relationships/image" Target="../media/image194.wmf"/><Relationship Id="rId22" Type="http://schemas.openxmlformats.org/officeDocument/2006/relationships/image" Target="../media/image2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D0B8C-707C-4620-B023-AB275A2C0E79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3281-D6AB-4567-9992-34C0531119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32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98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18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73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594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146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822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538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696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6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7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61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89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82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6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7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57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2016-04-26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wmf"/><Relationship Id="rId18" Type="http://schemas.openxmlformats.org/officeDocument/2006/relationships/oleObject" Target="../embeddings/oleObject225.bin"/><Relationship Id="rId26" Type="http://schemas.openxmlformats.org/officeDocument/2006/relationships/oleObject" Target="../embeddings/oleObject229.bin"/><Relationship Id="rId39" Type="http://schemas.openxmlformats.org/officeDocument/2006/relationships/image" Target="../media/image198.wmf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189.wmf"/><Relationship Id="rId34" Type="http://schemas.openxmlformats.org/officeDocument/2006/relationships/oleObject" Target="../embeddings/oleObject233.bin"/><Relationship Id="rId42" Type="http://schemas.openxmlformats.org/officeDocument/2006/relationships/oleObject" Target="../embeddings/oleObject237.bin"/><Relationship Id="rId47" Type="http://schemas.openxmlformats.org/officeDocument/2006/relationships/image" Target="../media/image202.wmf"/><Relationship Id="rId50" Type="http://schemas.openxmlformats.org/officeDocument/2006/relationships/oleObject" Target="../embeddings/oleObject241.bin"/><Relationship Id="rId7" Type="http://schemas.openxmlformats.org/officeDocument/2006/relationships/image" Target="../media/image182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187.wmf"/><Relationship Id="rId25" Type="http://schemas.openxmlformats.org/officeDocument/2006/relationships/image" Target="../media/image191.wmf"/><Relationship Id="rId33" Type="http://schemas.openxmlformats.org/officeDocument/2006/relationships/image" Target="../media/image195.wmf"/><Relationship Id="rId38" Type="http://schemas.openxmlformats.org/officeDocument/2006/relationships/oleObject" Target="../embeddings/oleObject235.bin"/><Relationship Id="rId46" Type="http://schemas.openxmlformats.org/officeDocument/2006/relationships/oleObject" Target="../embeddings/oleObject2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29" Type="http://schemas.openxmlformats.org/officeDocument/2006/relationships/image" Target="../media/image193.wmf"/><Relationship Id="rId41" Type="http://schemas.openxmlformats.org/officeDocument/2006/relationships/image" Target="../media/image19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184.wmf"/><Relationship Id="rId24" Type="http://schemas.openxmlformats.org/officeDocument/2006/relationships/oleObject" Target="../embeddings/oleObject228.bin"/><Relationship Id="rId32" Type="http://schemas.openxmlformats.org/officeDocument/2006/relationships/oleObject" Target="../embeddings/oleObject232.bin"/><Relationship Id="rId37" Type="http://schemas.openxmlformats.org/officeDocument/2006/relationships/image" Target="../media/image197.wmf"/><Relationship Id="rId40" Type="http://schemas.openxmlformats.org/officeDocument/2006/relationships/oleObject" Target="../embeddings/oleObject236.bin"/><Relationship Id="rId45" Type="http://schemas.openxmlformats.org/officeDocument/2006/relationships/image" Target="../media/image201.wmf"/><Relationship Id="rId5" Type="http://schemas.openxmlformats.org/officeDocument/2006/relationships/image" Target="../media/image181.wmf"/><Relationship Id="rId15" Type="http://schemas.openxmlformats.org/officeDocument/2006/relationships/image" Target="../media/image186.wmf"/><Relationship Id="rId23" Type="http://schemas.openxmlformats.org/officeDocument/2006/relationships/image" Target="../media/image190.wmf"/><Relationship Id="rId28" Type="http://schemas.openxmlformats.org/officeDocument/2006/relationships/oleObject" Target="../embeddings/oleObject230.bin"/><Relationship Id="rId36" Type="http://schemas.openxmlformats.org/officeDocument/2006/relationships/oleObject" Target="../embeddings/oleObject234.bin"/><Relationship Id="rId49" Type="http://schemas.openxmlformats.org/officeDocument/2006/relationships/image" Target="../media/image203.wmf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188.wmf"/><Relationship Id="rId31" Type="http://schemas.openxmlformats.org/officeDocument/2006/relationships/image" Target="../media/image194.wmf"/><Relationship Id="rId44" Type="http://schemas.openxmlformats.org/officeDocument/2006/relationships/oleObject" Target="../embeddings/oleObject238.bin"/><Relationship Id="rId52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Relationship Id="rId27" Type="http://schemas.openxmlformats.org/officeDocument/2006/relationships/image" Target="../media/image192.wmf"/><Relationship Id="rId30" Type="http://schemas.openxmlformats.org/officeDocument/2006/relationships/oleObject" Target="../embeddings/oleObject231.bin"/><Relationship Id="rId35" Type="http://schemas.openxmlformats.org/officeDocument/2006/relationships/image" Target="../media/image196.wmf"/><Relationship Id="rId43" Type="http://schemas.openxmlformats.org/officeDocument/2006/relationships/image" Target="../media/image200.wmf"/><Relationship Id="rId48" Type="http://schemas.openxmlformats.org/officeDocument/2006/relationships/oleObject" Target="../embeddings/oleObject240.bin"/><Relationship Id="rId8" Type="http://schemas.openxmlformats.org/officeDocument/2006/relationships/oleObject" Target="../embeddings/oleObject220.bin"/><Relationship Id="rId51" Type="http://schemas.openxmlformats.org/officeDocument/2006/relationships/image" Target="../media/image20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wmf"/><Relationship Id="rId18" Type="http://schemas.openxmlformats.org/officeDocument/2006/relationships/oleObject" Target="../embeddings/oleObject249.bin"/><Relationship Id="rId26" Type="http://schemas.openxmlformats.org/officeDocument/2006/relationships/oleObject" Target="../embeddings/oleObject253.bin"/><Relationship Id="rId39" Type="http://schemas.openxmlformats.org/officeDocument/2006/relationships/image" Target="../media/image216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89.wmf"/><Relationship Id="rId34" Type="http://schemas.openxmlformats.org/officeDocument/2006/relationships/oleObject" Target="../embeddings/oleObject257.bin"/><Relationship Id="rId42" Type="http://schemas.openxmlformats.org/officeDocument/2006/relationships/oleObject" Target="../embeddings/oleObject261.bin"/><Relationship Id="rId47" Type="http://schemas.openxmlformats.org/officeDocument/2006/relationships/image" Target="../media/image219.wmf"/><Relationship Id="rId50" Type="http://schemas.openxmlformats.org/officeDocument/2006/relationships/oleObject" Target="../embeddings/oleObject265.bin"/><Relationship Id="rId7" Type="http://schemas.openxmlformats.org/officeDocument/2006/relationships/image" Target="../media/image205.wmf"/><Relationship Id="rId12" Type="http://schemas.openxmlformats.org/officeDocument/2006/relationships/oleObject" Target="../embeddings/oleObject246.bin"/><Relationship Id="rId17" Type="http://schemas.openxmlformats.org/officeDocument/2006/relationships/image" Target="../media/image187.wmf"/><Relationship Id="rId25" Type="http://schemas.openxmlformats.org/officeDocument/2006/relationships/image" Target="../media/image211.wmf"/><Relationship Id="rId33" Type="http://schemas.openxmlformats.org/officeDocument/2006/relationships/image" Target="../media/image213.wmf"/><Relationship Id="rId38" Type="http://schemas.openxmlformats.org/officeDocument/2006/relationships/oleObject" Target="../embeddings/oleObject259.bin"/><Relationship Id="rId46" Type="http://schemas.openxmlformats.org/officeDocument/2006/relationships/oleObject" Target="../embeddings/oleObject2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8.bin"/><Relationship Id="rId20" Type="http://schemas.openxmlformats.org/officeDocument/2006/relationships/oleObject" Target="../embeddings/oleObject250.bin"/><Relationship Id="rId29" Type="http://schemas.openxmlformats.org/officeDocument/2006/relationships/image" Target="../media/image212.wmf"/><Relationship Id="rId41" Type="http://schemas.openxmlformats.org/officeDocument/2006/relationships/image" Target="../media/image217.wmf"/><Relationship Id="rId54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3.bin"/><Relationship Id="rId11" Type="http://schemas.openxmlformats.org/officeDocument/2006/relationships/image" Target="../media/image206.wmf"/><Relationship Id="rId24" Type="http://schemas.openxmlformats.org/officeDocument/2006/relationships/oleObject" Target="../embeddings/oleObject252.bin"/><Relationship Id="rId32" Type="http://schemas.openxmlformats.org/officeDocument/2006/relationships/oleObject" Target="../embeddings/oleObject256.bin"/><Relationship Id="rId37" Type="http://schemas.openxmlformats.org/officeDocument/2006/relationships/image" Target="../media/image215.wmf"/><Relationship Id="rId40" Type="http://schemas.openxmlformats.org/officeDocument/2006/relationships/oleObject" Target="../embeddings/oleObject260.bin"/><Relationship Id="rId45" Type="http://schemas.openxmlformats.org/officeDocument/2006/relationships/image" Target="../media/image201.wmf"/><Relationship Id="rId53" Type="http://schemas.openxmlformats.org/officeDocument/2006/relationships/image" Target="../media/image221.wmf"/><Relationship Id="rId5" Type="http://schemas.openxmlformats.org/officeDocument/2006/relationships/image" Target="../media/image181.wmf"/><Relationship Id="rId15" Type="http://schemas.openxmlformats.org/officeDocument/2006/relationships/image" Target="../media/image208.wmf"/><Relationship Id="rId23" Type="http://schemas.openxmlformats.org/officeDocument/2006/relationships/image" Target="../media/image210.wmf"/><Relationship Id="rId28" Type="http://schemas.openxmlformats.org/officeDocument/2006/relationships/oleObject" Target="../embeddings/oleObject254.bin"/><Relationship Id="rId36" Type="http://schemas.openxmlformats.org/officeDocument/2006/relationships/oleObject" Target="../embeddings/oleObject258.bin"/><Relationship Id="rId49" Type="http://schemas.openxmlformats.org/officeDocument/2006/relationships/image" Target="../media/image203.wmf"/><Relationship Id="rId10" Type="http://schemas.openxmlformats.org/officeDocument/2006/relationships/oleObject" Target="../embeddings/oleObject245.bin"/><Relationship Id="rId19" Type="http://schemas.openxmlformats.org/officeDocument/2006/relationships/image" Target="../media/image209.wmf"/><Relationship Id="rId31" Type="http://schemas.openxmlformats.org/officeDocument/2006/relationships/image" Target="../media/image194.wmf"/><Relationship Id="rId44" Type="http://schemas.openxmlformats.org/officeDocument/2006/relationships/oleObject" Target="../embeddings/oleObject262.bin"/><Relationship Id="rId52" Type="http://schemas.openxmlformats.org/officeDocument/2006/relationships/oleObject" Target="../embeddings/oleObject266.bin"/><Relationship Id="rId4" Type="http://schemas.openxmlformats.org/officeDocument/2006/relationships/oleObject" Target="../embeddings/oleObject242.bin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247.bin"/><Relationship Id="rId22" Type="http://schemas.openxmlformats.org/officeDocument/2006/relationships/oleObject" Target="../embeddings/oleObject251.bin"/><Relationship Id="rId27" Type="http://schemas.openxmlformats.org/officeDocument/2006/relationships/image" Target="../media/image192.wmf"/><Relationship Id="rId30" Type="http://schemas.openxmlformats.org/officeDocument/2006/relationships/oleObject" Target="../embeddings/oleObject255.bin"/><Relationship Id="rId35" Type="http://schemas.openxmlformats.org/officeDocument/2006/relationships/image" Target="../media/image214.wmf"/><Relationship Id="rId43" Type="http://schemas.openxmlformats.org/officeDocument/2006/relationships/image" Target="../media/image218.wmf"/><Relationship Id="rId48" Type="http://schemas.openxmlformats.org/officeDocument/2006/relationships/oleObject" Target="../embeddings/oleObject264.bin"/><Relationship Id="rId8" Type="http://schemas.openxmlformats.org/officeDocument/2006/relationships/oleObject" Target="../embeddings/oleObject244.bin"/><Relationship Id="rId51" Type="http://schemas.openxmlformats.org/officeDocument/2006/relationships/image" Target="../media/image220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6.wmf"/><Relationship Id="rId18" Type="http://schemas.openxmlformats.org/officeDocument/2006/relationships/oleObject" Target="../embeddings/oleObject274.bin"/><Relationship Id="rId26" Type="http://schemas.openxmlformats.org/officeDocument/2006/relationships/oleObject" Target="../embeddings/oleObject278.bin"/><Relationship Id="rId39" Type="http://schemas.openxmlformats.org/officeDocument/2006/relationships/oleObject" Target="../embeddings/oleObject285.bin"/><Relationship Id="rId21" Type="http://schemas.openxmlformats.org/officeDocument/2006/relationships/image" Target="../media/image230.wmf"/><Relationship Id="rId34" Type="http://schemas.openxmlformats.org/officeDocument/2006/relationships/image" Target="../media/image236.wmf"/><Relationship Id="rId42" Type="http://schemas.openxmlformats.org/officeDocument/2006/relationships/image" Target="../media/image240.wmf"/><Relationship Id="rId47" Type="http://schemas.openxmlformats.org/officeDocument/2006/relationships/image" Target="../media/image242.wmf"/><Relationship Id="rId50" Type="http://schemas.openxmlformats.org/officeDocument/2006/relationships/oleObject" Target="../embeddings/oleObject291.bin"/><Relationship Id="rId55" Type="http://schemas.openxmlformats.org/officeDocument/2006/relationships/image" Target="../media/image246.wmf"/><Relationship Id="rId7" Type="http://schemas.openxmlformats.org/officeDocument/2006/relationships/image" Target="../media/image223.wmf"/><Relationship Id="rId12" Type="http://schemas.openxmlformats.org/officeDocument/2006/relationships/oleObject" Target="../embeddings/oleObject271.bin"/><Relationship Id="rId17" Type="http://schemas.openxmlformats.org/officeDocument/2006/relationships/image" Target="../media/image228.wmf"/><Relationship Id="rId25" Type="http://schemas.openxmlformats.org/officeDocument/2006/relationships/image" Target="../media/image232.wmf"/><Relationship Id="rId33" Type="http://schemas.openxmlformats.org/officeDocument/2006/relationships/oleObject" Target="../embeddings/oleObject282.bin"/><Relationship Id="rId38" Type="http://schemas.openxmlformats.org/officeDocument/2006/relationships/image" Target="../media/image238.wmf"/><Relationship Id="rId46" Type="http://schemas.openxmlformats.org/officeDocument/2006/relationships/oleObject" Target="../embeddings/oleObject289.bin"/><Relationship Id="rId59" Type="http://schemas.openxmlformats.org/officeDocument/2006/relationships/image" Target="../media/image2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3.bin"/><Relationship Id="rId20" Type="http://schemas.openxmlformats.org/officeDocument/2006/relationships/oleObject" Target="../embeddings/oleObject275.bin"/><Relationship Id="rId29" Type="http://schemas.openxmlformats.org/officeDocument/2006/relationships/image" Target="../media/image234.wmf"/><Relationship Id="rId41" Type="http://schemas.openxmlformats.org/officeDocument/2006/relationships/oleObject" Target="../embeddings/oleObject286.bin"/><Relationship Id="rId54" Type="http://schemas.openxmlformats.org/officeDocument/2006/relationships/oleObject" Target="../embeddings/oleObject29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8.bin"/><Relationship Id="rId11" Type="http://schemas.openxmlformats.org/officeDocument/2006/relationships/image" Target="../media/image225.wmf"/><Relationship Id="rId24" Type="http://schemas.openxmlformats.org/officeDocument/2006/relationships/oleObject" Target="../embeddings/oleObject277.bin"/><Relationship Id="rId32" Type="http://schemas.openxmlformats.org/officeDocument/2006/relationships/oleObject" Target="../embeddings/oleObject281.bin"/><Relationship Id="rId37" Type="http://schemas.openxmlformats.org/officeDocument/2006/relationships/oleObject" Target="../embeddings/oleObject284.bin"/><Relationship Id="rId40" Type="http://schemas.openxmlformats.org/officeDocument/2006/relationships/image" Target="../media/image239.wmf"/><Relationship Id="rId45" Type="http://schemas.openxmlformats.org/officeDocument/2006/relationships/oleObject" Target="../embeddings/oleObject288.bin"/><Relationship Id="rId53" Type="http://schemas.openxmlformats.org/officeDocument/2006/relationships/image" Target="../media/image245.wmf"/><Relationship Id="rId58" Type="http://schemas.openxmlformats.org/officeDocument/2006/relationships/oleObject" Target="../embeddings/oleObject295.bin"/><Relationship Id="rId5" Type="http://schemas.openxmlformats.org/officeDocument/2006/relationships/image" Target="../media/image222.wmf"/><Relationship Id="rId15" Type="http://schemas.openxmlformats.org/officeDocument/2006/relationships/image" Target="../media/image227.wmf"/><Relationship Id="rId23" Type="http://schemas.openxmlformats.org/officeDocument/2006/relationships/image" Target="../media/image231.wmf"/><Relationship Id="rId28" Type="http://schemas.openxmlformats.org/officeDocument/2006/relationships/oleObject" Target="../embeddings/oleObject279.bin"/><Relationship Id="rId36" Type="http://schemas.openxmlformats.org/officeDocument/2006/relationships/image" Target="../media/image237.wmf"/><Relationship Id="rId49" Type="http://schemas.openxmlformats.org/officeDocument/2006/relationships/image" Target="../media/image243.wmf"/><Relationship Id="rId57" Type="http://schemas.openxmlformats.org/officeDocument/2006/relationships/image" Target="../media/image247.wmf"/><Relationship Id="rId10" Type="http://schemas.openxmlformats.org/officeDocument/2006/relationships/oleObject" Target="../embeddings/oleObject270.bin"/><Relationship Id="rId19" Type="http://schemas.openxmlformats.org/officeDocument/2006/relationships/image" Target="../media/image229.wmf"/><Relationship Id="rId31" Type="http://schemas.openxmlformats.org/officeDocument/2006/relationships/image" Target="../media/image235.wmf"/><Relationship Id="rId44" Type="http://schemas.openxmlformats.org/officeDocument/2006/relationships/image" Target="../media/image241.wmf"/><Relationship Id="rId52" Type="http://schemas.openxmlformats.org/officeDocument/2006/relationships/oleObject" Target="../embeddings/oleObject292.bin"/><Relationship Id="rId60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267.bin"/><Relationship Id="rId9" Type="http://schemas.openxmlformats.org/officeDocument/2006/relationships/image" Target="../media/image224.wmf"/><Relationship Id="rId14" Type="http://schemas.openxmlformats.org/officeDocument/2006/relationships/oleObject" Target="../embeddings/oleObject272.bin"/><Relationship Id="rId22" Type="http://schemas.openxmlformats.org/officeDocument/2006/relationships/oleObject" Target="../embeddings/oleObject276.bin"/><Relationship Id="rId27" Type="http://schemas.openxmlformats.org/officeDocument/2006/relationships/image" Target="../media/image233.wmf"/><Relationship Id="rId30" Type="http://schemas.openxmlformats.org/officeDocument/2006/relationships/oleObject" Target="../embeddings/oleObject280.bin"/><Relationship Id="rId35" Type="http://schemas.openxmlformats.org/officeDocument/2006/relationships/oleObject" Target="../embeddings/oleObject283.bin"/><Relationship Id="rId43" Type="http://schemas.openxmlformats.org/officeDocument/2006/relationships/oleObject" Target="../embeddings/oleObject287.bin"/><Relationship Id="rId48" Type="http://schemas.openxmlformats.org/officeDocument/2006/relationships/oleObject" Target="../embeddings/oleObject290.bin"/><Relationship Id="rId56" Type="http://schemas.openxmlformats.org/officeDocument/2006/relationships/oleObject" Target="../embeddings/oleObject294.bin"/><Relationship Id="rId8" Type="http://schemas.openxmlformats.org/officeDocument/2006/relationships/oleObject" Target="../embeddings/oleObject269.bin"/><Relationship Id="rId51" Type="http://schemas.openxmlformats.org/officeDocument/2006/relationships/image" Target="../media/image244.wmf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3.wmf"/><Relationship Id="rId18" Type="http://schemas.openxmlformats.org/officeDocument/2006/relationships/oleObject" Target="../embeddings/oleObject303.bin"/><Relationship Id="rId26" Type="http://schemas.openxmlformats.org/officeDocument/2006/relationships/oleObject" Target="../embeddings/oleObject307.bin"/><Relationship Id="rId39" Type="http://schemas.openxmlformats.org/officeDocument/2006/relationships/image" Target="../media/image266.wmf"/><Relationship Id="rId21" Type="http://schemas.openxmlformats.org/officeDocument/2006/relationships/image" Target="../media/image257.wmf"/><Relationship Id="rId34" Type="http://schemas.openxmlformats.org/officeDocument/2006/relationships/oleObject" Target="../embeddings/oleObject311.bin"/><Relationship Id="rId42" Type="http://schemas.openxmlformats.org/officeDocument/2006/relationships/oleObject" Target="../embeddings/oleObject315.bin"/><Relationship Id="rId47" Type="http://schemas.openxmlformats.org/officeDocument/2006/relationships/image" Target="../media/image270.wmf"/><Relationship Id="rId50" Type="http://schemas.openxmlformats.org/officeDocument/2006/relationships/oleObject" Target="../embeddings/oleObject319.bin"/><Relationship Id="rId55" Type="http://schemas.openxmlformats.org/officeDocument/2006/relationships/image" Target="../media/image274.wmf"/><Relationship Id="rId7" Type="http://schemas.openxmlformats.org/officeDocument/2006/relationships/image" Target="../media/image2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2.bin"/><Relationship Id="rId20" Type="http://schemas.openxmlformats.org/officeDocument/2006/relationships/oleObject" Target="../embeddings/oleObject304.bin"/><Relationship Id="rId29" Type="http://schemas.openxmlformats.org/officeDocument/2006/relationships/image" Target="../media/image261.wmf"/><Relationship Id="rId41" Type="http://schemas.openxmlformats.org/officeDocument/2006/relationships/image" Target="../media/image267.wmf"/><Relationship Id="rId54" Type="http://schemas.openxmlformats.org/officeDocument/2006/relationships/oleObject" Target="../embeddings/oleObject321.bin"/><Relationship Id="rId62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7.bin"/><Relationship Id="rId11" Type="http://schemas.openxmlformats.org/officeDocument/2006/relationships/image" Target="../media/image252.wmf"/><Relationship Id="rId24" Type="http://schemas.openxmlformats.org/officeDocument/2006/relationships/oleObject" Target="../embeddings/oleObject306.bin"/><Relationship Id="rId32" Type="http://schemas.openxmlformats.org/officeDocument/2006/relationships/oleObject" Target="../embeddings/oleObject310.bin"/><Relationship Id="rId37" Type="http://schemas.openxmlformats.org/officeDocument/2006/relationships/image" Target="../media/image265.wmf"/><Relationship Id="rId40" Type="http://schemas.openxmlformats.org/officeDocument/2006/relationships/oleObject" Target="../embeddings/oleObject314.bin"/><Relationship Id="rId45" Type="http://schemas.openxmlformats.org/officeDocument/2006/relationships/image" Target="../media/image269.wmf"/><Relationship Id="rId53" Type="http://schemas.openxmlformats.org/officeDocument/2006/relationships/image" Target="../media/image273.wmf"/><Relationship Id="rId58" Type="http://schemas.openxmlformats.org/officeDocument/2006/relationships/oleObject" Target="../embeddings/oleObject323.bin"/><Relationship Id="rId5" Type="http://schemas.openxmlformats.org/officeDocument/2006/relationships/image" Target="../media/image249.wmf"/><Relationship Id="rId15" Type="http://schemas.openxmlformats.org/officeDocument/2006/relationships/image" Target="../media/image254.wmf"/><Relationship Id="rId23" Type="http://schemas.openxmlformats.org/officeDocument/2006/relationships/image" Target="../media/image258.wmf"/><Relationship Id="rId28" Type="http://schemas.openxmlformats.org/officeDocument/2006/relationships/oleObject" Target="../embeddings/oleObject308.bin"/><Relationship Id="rId36" Type="http://schemas.openxmlformats.org/officeDocument/2006/relationships/oleObject" Target="../embeddings/oleObject312.bin"/><Relationship Id="rId49" Type="http://schemas.openxmlformats.org/officeDocument/2006/relationships/image" Target="../media/image271.wmf"/><Relationship Id="rId57" Type="http://schemas.openxmlformats.org/officeDocument/2006/relationships/image" Target="../media/image275.wmf"/><Relationship Id="rId61" Type="http://schemas.openxmlformats.org/officeDocument/2006/relationships/image" Target="../media/image277.wmf"/><Relationship Id="rId10" Type="http://schemas.openxmlformats.org/officeDocument/2006/relationships/oleObject" Target="../embeddings/oleObject299.bin"/><Relationship Id="rId19" Type="http://schemas.openxmlformats.org/officeDocument/2006/relationships/image" Target="../media/image256.wmf"/><Relationship Id="rId31" Type="http://schemas.openxmlformats.org/officeDocument/2006/relationships/image" Target="../media/image262.wmf"/><Relationship Id="rId44" Type="http://schemas.openxmlformats.org/officeDocument/2006/relationships/oleObject" Target="../embeddings/oleObject316.bin"/><Relationship Id="rId52" Type="http://schemas.openxmlformats.org/officeDocument/2006/relationships/oleObject" Target="../embeddings/oleObject320.bin"/><Relationship Id="rId60" Type="http://schemas.openxmlformats.org/officeDocument/2006/relationships/oleObject" Target="../embeddings/oleObject324.bin"/><Relationship Id="rId4" Type="http://schemas.openxmlformats.org/officeDocument/2006/relationships/oleObject" Target="../embeddings/oleObject296.bin"/><Relationship Id="rId9" Type="http://schemas.openxmlformats.org/officeDocument/2006/relationships/image" Target="../media/image251.wmf"/><Relationship Id="rId14" Type="http://schemas.openxmlformats.org/officeDocument/2006/relationships/oleObject" Target="../embeddings/oleObject301.bin"/><Relationship Id="rId22" Type="http://schemas.openxmlformats.org/officeDocument/2006/relationships/oleObject" Target="../embeddings/oleObject305.bin"/><Relationship Id="rId27" Type="http://schemas.openxmlformats.org/officeDocument/2006/relationships/image" Target="../media/image260.wmf"/><Relationship Id="rId30" Type="http://schemas.openxmlformats.org/officeDocument/2006/relationships/oleObject" Target="../embeddings/oleObject309.bin"/><Relationship Id="rId35" Type="http://schemas.openxmlformats.org/officeDocument/2006/relationships/image" Target="../media/image264.wmf"/><Relationship Id="rId43" Type="http://schemas.openxmlformats.org/officeDocument/2006/relationships/image" Target="../media/image268.wmf"/><Relationship Id="rId48" Type="http://schemas.openxmlformats.org/officeDocument/2006/relationships/oleObject" Target="../embeddings/oleObject318.bin"/><Relationship Id="rId56" Type="http://schemas.openxmlformats.org/officeDocument/2006/relationships/oleObject" Target="../embeddings/oleObject322.bin"/><Relationship Id="rId8" Type="http://schemas.openxmlformats.org/officeDocument/2006/relationships/oleObject" Target="../embeddings/oleObject298.bin"/><Relationship Id="rId51" Type="http://schemas.openxmlformats.org/officeDocument/2006/relationships/image" Target="../media/image272.wmf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300.bin"/><Relationship Id="rId17" Type="http://schemas.openxmlformats.org/officeDocument/2006/relationships/image" Target="../media/image255.wmf"/><Relationship Id="rId25" Type="http://schemas.openxmlformats.org/officeDocument/2006/relationships/image" Target="../media/image259.wmf"/><Relationship Id="rId33" Type="http://schemas.openxmlformats.org/officeDocument/2006/relationships/image" Target="../media/image263.wmf"/><Relationship Id="rId38" Type="http://schemas.openxmlformats.org/officeDocument/2006/relationships/oleObject" Target="../embeddings/oleObject313.bin"/><Relationship Id="rId46" Type="http://schemas.openxmlformats.org/officeDocument/2006/relationships/oleObject" Target="../embeddings/oleObject317.bin"/><Relationship Id="rId59" Type="http://schemas.openxmlformats.org/officeDocument/2006/relationships/image" Target="../media/image276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3.wmf"/><Relationship Id="rId18" Type="http://schemas.openxmlformats.org/officeDocument/2006/relationships/oleObject" Target="../embeddings/oleObject332.bin"/><Relationship Id="rId26" Type="http://schemas.openxmlformats.org/officeDocument/2006/relationships/oleObject" Target="../embeddings/oleObject336.bin"/><Relationship Id="rId39" Type="http://schemas.openxmlformats.org/officeDocument/2006/relationships/oleObject" Target="../embeddings/oleObject343.bin"/><Relationship Id="rId21" Type="http://schemas.openxmlformats.org/officeDocument/2006/relationships/image" Target="../media/image279.wmf"/><Relationship Id="rId34" Type="http://schemas.openxmlformats.org/officeDocument/2006/relationships/oleObject" Target="../embeddings/oleObject340.bin"/><Relationship Id="rId42" Type="http://schemas.openxmlformats.org/officeDocument/2006/relationships/oleObject" Target="../embeddings/oleObject345.bin"/><Relationship Id="rId47" Type="http://schemas.openxmlformats.org/officeDocument/2006/relationships/oleObject" Target="../embeddings/oleObject348.bin"/><Relationship Id="rId50" Type="http://schemas.openxmlformats.org/officeDocument/2006/relationships/image" Target="../media/image292.wmf"/><Relationship Id="rId55" Type="http://schemas.openxmlformats.org/officeDocument/2006/relationships/oleObject" Target="../embeddings/oleObject352.bin"/><Relationship Id="rId7" Type="http://schemas.openxmlformats.org/officeDocument/2006/relationships/image" Target="../media/image250.wmf"/><Relationship Id="rId12" Type="http://schemas.openxmlformats.org/officeDocument/2006/relationships/oleObject" Target="../embeddings/oleObject329.bin"/><Relationship Id="rId17" Type="http://schemas.openxmlformats.org/officeDocument/2006/relationships/image" Target="../media/image255.wmf"/><Relationship Id="rId25" Type="http://schemas.openxmlformats.org/officeDocument/2006/relationships/image" Target="../media/image281.wmf"/><Relationship Id="rId33" Type="http://schemas.openxmlformats.org/officeDocument/2006/relationships/image" Target="../media/image285.wmf"/><Relationship Id="rId38" Type="http://schemas.openxmlformats.org/officeDocument/2006/relationships/image" Target="../media/image287.wmf"/><Relationship Id="rId46" Type="http://schemas.openxmlformats.org/officeDocument/2006/relationships/image" Target="../media/image2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1.bin"/><Relationship Id="rId20" Type="http://schemas.openxmlformats.org/officeDocument/2006/relationships/oleObject" Target="../embeddings/oleObject333.bin"/><Relationship Id="rId29" Type="http://schemas.openxmlformats.org/officeDocument/2006/relationships/image" Target="../media/image283.wmf"/><Relationship Id="rId41" Type="http://schemas.openxmlformats.org/officeDocument/2006/relationships/oleObject" Target="../embeddings/oleObject344.bin"/><Relationship Id="rId54" Type="http://schemas.openxmlformats.org/officeDocument/2006/relationships/image" Target="../media/image294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6.bin"/><Relationship Id="rId11" Type="http://schemas.openxmlformats.org/officeDocument/2006/relationships/image" Target="../media/image252.wmf"/><Relationship Id="rId24" Type="http://schemas.openxmlformats.org/officeDocument/2006/relationships/oleObject" Target="../embeddings/oleObject335.bin"/><Relationship Id="rId32" Type="http://schemas.openxmlformats.org/officeDocument/2006/relationships/oleObject" Target="../embeddings/oleObject339.bin"/><Relationship Id="rId37" Type="http://schemas.openxmlformats.org/officeDocument/2006/relationships/oleObject" Target="../embeddings/oleObject342.bin"/><Relationship Id="rId40" Type="http://schemas.openxmlformats.org/officeDocument/2006/relationships/image" Target="../media/image288.wmf"/><Relationship Id="rId45" Type="http://schemas.openxmlformats.org/officeDocument/2006/relationships/oleObject" Target="../embeddings/oleObject347.bin"/><Relationship Id="rId53" Type="http://schemas.openxmlformats.org/officeDocument/2006/relationships/oleObject" Target="../embeddings/oleObject351.bin"/><Relationship Id="rId5" Type="http://schemas.openxmlformats.org/officeDocument/2006/relationships/image" Target="../media/image249.wmf"/><Relationship Id="rId15" Type="http://schemas.openxmlformats.org/officeDocument/2006/relationships/image" Target="../media/image254.wmf"/><Relationship Id="rId23" Type="http://schemas.openxmlformats.org/officeDocument/2006/relationships/image" Target="../media/image280.wmf"/><Relationship Id="rId28" Type="http://schemas.openxmlformats.org/officeDocument/2006/relationships/oleObject" Target="../embeddings/oleObject337.bin"/><Relationship Id="rId36" Type="http://schemas.openxmlformats.org/officeDocument/2006/relationships/image" Target="../media/image286.wmf"/><Relationship Id="rId49" Type="http://schemas.openxmlformats.org/officeDocument/2006/relationships/oleObject" Target="../embeddings/oleObject349.bin"/><Relationship Id="rId57" Type="http://schemas.openxmlformats.org/officeDocument/2006/relationships/hyperlink" Target="http://www.bcmath.ca/" TargetMode="External"/><Relationship Id="rId10" Type="http://schemas.openxmlformats.org/officeDocument/2006/relationships/oleObject" Target="../embeddings/oleObject328.bin"/><Relationship Id="rId19" Type="http://schemas.openxmlformats.org/officeDocument/2006/relationships/image" Target="../media/image278.wmf"/><Relationship Id="rId31" Type="http://schemas.openxmlformats.org/officeDocument/2006/relationships/image" Target="../media/image284.wmf"/><Relationship Id="rId44" Type="http://schemas.openxmlformats.org/officeDocument/2006/relationships/oleObject" Target="../embeddings/oleObject346.bin"/><Relationship Id="rId52" Type="http://schemas.openxmlformats.org/officeDocument/2006/relationships/image" Target="../media/image293.wmf"/><Relationship Id="rId4" Type="http://schemas.openxmlformats.org/officeDocument/2006/relationships/oleObject" Target="../embeddings/oleObject325.bin"/><Relationship Id="rId9" Type="http://schemas.openxmlformats.org/officeDocument/2006/relationships/image" Target="../media/image251.wmf"/><Relationship Id="rId14" Type="http://schemas.openxmlformats.org/officeDocument/2006/relationships/oleObject" Target="../embeddings/oleObject330.bin"/><Relationship Id="rId22" Type="http://schemas.openxmlformats.org/officeDocument/2006/relationships/oleObject" Target="../embeddings/oleObject334.bin"/><Relationship Id="rId27" Type="http://schemas.openxmlformats.org/officeDocument/2006/relationships/image" Target="../media/image282.wmf"/><Relationship Id="rId30" Type="http://schemas.openxmlformats.org/officeDocument/2006/relationships/oleObject" Target="../embeddings/oleObject338.bin"/><Relationship Id="rId35" Type="http://schemas.openxmlformats.org/officeDocument/2006/relationships/oleObject" Target="../embeddings/oleObject341.bin"/><Relationship Id="rId43" Type="http://schemas.openxmlformats.org/officeDocument/2006/relationships/image" Target="../media/image289.wmf"/><Relationship Id="rId48" Type="http://schemas.openxmlformats.org/officeDocument/2006/relationships/image" Target="../media/image291.wmf"/><Relationship Id="rId56" Type="http://schemas.openxmlformats.org/officeDocument/2006/relationships/image" Target="../media/image295.wmf"/><Relationship Id="rId8" Type="http://schemas.openxmlformats.org/officeDocument/2006/relationships/oleObject" Target="../embeddings/oleObject327.bin"/><Relationship Id="rId51" Type="http://schemas.openxmlformats.org/officeDocument/2006/relationships/oleObject" Target="../embeddings/oleObject350.bin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5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360.bin"/><Relationship Id="rId26" Type="http://schemas.openxmlformats.org/officeDocument/2006/relationships/oleObject" Target="../embeddings/oleObject364.bin"/><Relationship Id="rId39" Type="http://schemas.openxmlformats.org/officeDocument/2006/relationships/image" Target="../media/image110.wmf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01.wmf"/><Relationship Id="rId34" Type="http://schemas.openxmlformats.org/officeDocument/2006/relationships/oleObject" Target="../embeddings/oleObject368.bin"/><Relationship Id="rId42" Type="http://schemas.openxmlformats.org/officeDocument/2006/relationships/oleObject" Target="../embeddings/oleObject372.bin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357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33" Type="http://schemas.openxmlformats.org/officeDocument/2006/relationships/image" Target="../media/image107.wmf"/><Relationship Id="rId38" Type="http://schemas.openxmlformats.org/officeDocument/2006/relationships/oleObject" Target="../embeddings/oleObject370.bin"/><Relationship Id="rId46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9.bin"/><Relationship Id="rId20" Type="http://schemas.openxmlformats.org/officeDocument/2006/relationships/oleObject" Target="../embeddings/oleObject361.bin"/><Relationship Id="rId29" Type="http://schemas.openxmlformats.org/officeDocument/2006/relationships/image" Target="../media/image105.wmf"/><Relationship Id="rId41" Type="http://schemas.openxmlformats.org/officeDocument/2006/relationships/image" Target="../media/image111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4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363.bin"/><Relationship Id="rId32" Type="http://schemas.openxmlformats.org/officeDocument/2006/relationships/oleObject" Target="../embeddings/oleObject367.bin"/><Relationship Id="rId37" Type="http://schemas.openxmlformats.org/officeDocument/2006/relationships/image" Target="../media/image109.wmf"/><Relationship Id="rId40" Type="http://schemas.openxmlformats.org/officeDocument/2006/relationships/oleObject" Target="../embeddings/oleObject371.bin"/><Relationship Id="rId45" Type="http://schemas.openxmlformats.org/officeDocument/2006/relationships/image" Target="../media/image113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365.bin"/><Relationship Id="rId36" Type="http://schemas.openxmlformats.org/officeDocument/2006/relationships/oleObject" Target="../embeddings/oleObject369.bin"/><Relationship Id="rId10" Type="http://schemas.openxmlformats.org/officeDocument/2006/relationships/oleObject" Target="../embeddings/oleObject356.bin"/><Relationship Id="rId19" Type="http://schemas.openxmlformats.org/officeDocument/2006/relationships/image" Target="../media/image100.wmf"/><Relationship Id="rId31" Type="http://schemas.openxmlformats.org/officeDocument/2006/relationships/image" Target="../media/image106.wmf"/><Relationship Id="rId44" Type="http://schemas.openxmlformats.org/officeDocument/2006/relationships/oleObject" Target="../embeddings/oleObject373.bin"/><Relationship Id="rId4" Type="http://schemas.openxmlformats.org/officeDocument/2006/relationships/oleObject" Target="../embeddings/oleObject353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358.bin"/><Relationship Id="rId22" Type="http://schemas.openxmlformats.org/officeDocument/2006/relationships/oleObject" Target="../embeddings/oleObject362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366.bin"/><Relationship Id="rId35" Type="http://schemas.openxmlformats.org/officeDocument/2006/relationships/image" Target="../media/image108.wmf"/><Relationship Id="rId43" Type="http://schemas.openxmlformats.org/officeDocument/2006/relationships/image" Target="../media/image1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6.wmf"/><Relationship Id="rId4" Type="http://schemas.openxmlformats.org/officeDocument/2006/relationships/oleObject" Target="../embeddings/oleObject37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76.bin"/><Relationship Id="rId12" Type="http://schemas.openxmlformats.org/officeDocument/2006/relationships/image" Target="../media/image3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8.wmf"/><Relationship Id="rId11" Type="http://schemas.openxmlformats.org/officeDocument/2006/relationships/oleObject" Target="../embeddings/oleObject378.bin"/><Relationship Id="rId5" Type="http://schemas.openxmlformats.org/officeDocument/2006/relationships/oleObject" Target="../embeddings/oleObject375.bin"/><Relationship Id="rId10" Type="http://schemas.openxmlformats.org/officeDocument/2006/relationships/image" Target="../media/image300.wmf"/><Relationship Id="rId4" Type="http://schemas.openxmlformats.org/officeDocument/2006/relationships/image" Target="../media/image302.png"/><Relationship Id="rId9" Type="http://schemas.openxmlformats.org/officeDocument/2006/relationships/oleObject" Target="../embeddings/oleObject37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hyperlink" Target="http://www.bcmath.ca/" TargetMode="Externa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4.wmf"/><Relationship Id="rId39" Type="http://schemas.openxmlformats.org/officeDocument/2006/relationships/oleObject" Target="../embeddings/oleObject31.bin"/><Relationship Id="rId21" Type="http://schemas.openxmlformats.org/officeDocument/2006/relationships/image" Target="../media/image22.wmf"/><Relationship Id="rId34" Type="http://schemas.openxmlformats.org/officeDocument/2006/relationships/image" Target="../media/image28.wmf"/><Relationship Id="rId42" Type="http://schemas.openxmlformats.org/officeDocument/2006/relationships/image" Target="../media/image32.wmf"/><Relationship Id="rId47" Type="http://schemas.openxmlformats.org/officeDocument/2006/relationships/oleObject" Target="../embeddings/oleObject35.bin"/><Relationship Id="rId50" Type="http://schemas.openxmlformats.org/officeDocument/2006/relationships/image" Target="../media/image36.wmf"/><Relationship Id="rId55" Type="http://schemas.openxmlformats.org/officeDocument/2006/relationships/oleObject" Target="../embeddings/oleObject39.bin"/><Relationship Id="rId63" Type="http://schemas.openxmlformats.org/officeDocument/2006/relationships/oleObject" Target="../embeddings/oleObject44.bin"/><Relationship Id="rId68" Type="http://schemas.openxmlformats.org/officeDocument/2006/relationships/oleObject" Target="../embeddings/oleObject47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3.bin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31.wmf"/><Relationship Id="rId45" Type="http://schemas.openxmlformats.org/officeDocument/2006/relationships/oleObject" Target="../embeddings/oleObject34.bin"/><Relationship Id="rId53" Type="http://schemas.openxmlformats.org/officeDocument/2006/relationships/oleObject" Target="../embeddings/oleObject38.bin"/><Relationship Id="rId58" Type="http://schemas.openxmlformats.org/officeDocument/2006/relationships/image" Target="../media/image40.wmf"/><Relationship Id="rId66" Type="http://schemas.openxmlformats.org/officeDocument/2006/relationships/oleObject" Target="../embeddings/oleObject46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49" Type="http://schemas.openxmlformats.org/officeDocument/2006/relationships/oleObject" Target="../embeddings/oleObject36.bin"/><Relationship Id="rId57" Type="http://schemas.openxmlformats.org/officeDocument/2006/relationships/oleObject" Target="../embeddings/oleObject40.bin"/><Relationship Id="rId61" Type="http://schemas.openxmlformats.org/officeDocument/2006/relationships/oleObject" Target="../embeddings/oleObject42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1.wmf"/><Relationship Id="rId31" Type="http://schemas.openxmlformats.org/officeDocument/2006/relationships/oleObject" Target="../embeddings/oleObject27.bin"/><Relationship Id="rId44" Type="http://schemas.openxmlformats.org/officeDocument/2006/relationships/image" Target="../media/image33.wmf"/><Relationship Id="rId52" Type="http://schemas.openxmlformats.org/officeDocument/2006/relationships/image" Target="../media/image37.wmf"/><Relationship Id="rId60" Type="http://schemas.openxmlformats.org/officeDocument/2006/relationships/image" Target="../media/image41.wmf"/><Relationship Id="rId65" Type="http://schemas.openxmlformats.org/officeDocument/2006/relationships/image" Target="../media/image42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9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35.wmf"/><Relationship Id="rId56" Type="http://schemas.openxmlformats.org/officeDocument/2006/relationships/image" Target="../media/image39.wmf"/><Relationship Id="rId64" Type="http://schemas.openxmlformats.org/officeDocument/2006/relationships/oleObject" Target="../embeddings/oleObject45.bin"/><Relationship Id="rId69" Type="http://schemas.openxmlformats.org/officeDocument/2006/relationships/oleObject" Target="../embeddings/oleObject48.bin"/><Relationship Id="rId8" Type="http://schemas.openxmlformats.org/officeDocument/2006/relationships/oleObject" Target="../embeddings/oleObject15.bin"/><Relationship Id="rId51" Type="http://schemas.openxmlformats.org/officeDocument/2006/relationships/oleObject" Target="../embeddings/oleObject37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30.wmf"/><Relationship Id="rId46" Type="http://schemas.openxmlformats.org/officeDocument/2006/relationships/image" Target="../media/image34.wmf"/><Relationship Id="rId59" Type="http://schemas.openxmlformats.org/officeDocument/2006/relationships/oleObject" Target="../embeddings/oleObject41.bin"/><Relationship Id="rId67" Type="http://schemas.openxmlformats.org/officeDocument/2006/relationships/image" Target="../media/image43.wmf"/><Relationship Id="rId20" Type="http://schemas.openxmlformats.org/officeDocument/2006/relationships/oleObject" Target="../embeddings/oleObject21.bin"/><Relationship Id="rId41" Type="http://schemas.openxmlformats.org/officeDocument/2006/relationships/oleObject" Target="../embeddings/oleObject32.bin"/><Relationship Id="rId54" Type="http://schemas.openxmlformats.org/officeDocument/2006/relationships/image" Target="../media/image38.wmf"/><Relationship Id="rId62" Type="http://schemas.openxmlformats.org/officeDocument/2006/relationships/oleObject" Target="../embeddings/oleObject43.bin"/><Relationship Id="rId70" Type="http://schemas.openxmlformats.org/officeDocument/2006/relationships/hyperlink" Target="http://www.bcmath.c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9" Type="http://schemas.openxmlformats.org/officeDocument/2006/relationships/image" Target="../media/image56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64.bin"/><Relationship Id="rId42" Type="http://schemas.openxmlformats.org/officeDocument/2006/relationships/oleObject" Target="../embeddings/oleObject68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9.wmf"/><Relationship Id="rId25" Type="http://schemas.openxmlformats.org/officeDocument/2006/relationships/image" Target="../media/image49.wmf"/><Relationship Id="rId33" Type="http://schemas.openxmlformats.org/officeDocument/2006/relationships/image" Target="../media/image53.wmf"/><Relationship Id="rId38" Type="http://schemas.openxmlformats.org/officeDocument/2006/relationships/oleObject" Target="../embeddings/oleObject66.bin"/><Relationship Id="rId46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51.wmf"/><Relationship Id="rId41" Type="http://schemas.openxmlformats.org/officeDocument/2006/relationships/image" Target="../media/image5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37" Type="http://schemas.openxmlformats.org/officeDocument/2006/relationships/image" Target="../media/image55.wmf"/><Relationship Id="rId40" Type="http://schemas.openxmlformats.org/officeDocument/2006/relationships/oleObject" Target="../embeddings/oleObject67.bin"/><Relationship Id="rId45" Type="http://schemas.openxmlformats.org/officeDocument/2006/relationships/image" Target="../media/image59.wmf"/><Relationship Id="rId5" Type="http://schemas.openxmlformats.org/officeDocument/2006/relationships/image" Target="../media/image44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61.bin"/><Relationship Id="rId36" Type="http://schemas.openxmlformats.org/officeDocument/2006/relationships/oleObject" Target="../embeddings/oleObject65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20.wmf"/><Relationship Id="rId31" Type="http://schemas.openxmlformats.org/officeDocument/2006/relationships/image" Target="../media/image52.wmf"/><Relationship Id="rId44" Type="http://schemas.openxmlformats.org/officeDocument/2006/relationships/oleObject" Target="../embeddings/oleObject69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54.wmf"/><Relationship Id="rId43" Type="http://schemas.openxmlformats.org/officeDocument/2006/relationships/image" Target="../media/image58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1.bin"/><Relationship Id="rId39" Type="http://schemas.openxmlformats.org/officeDocument/2006/relationships/image" Target="../media/image69.wmf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85.bin"/><Relationship Id="rId42" Type="http://schemas.openxmlformats.org/officeDocument/2006/relationships/oleObject" Target="../embeddings/oleObject89.bin"/><Relationship Id="rId47" Type="http://schemas.openxmlformats.org/officeDocument/2006/relationships/image" Target="../media/image73.wmf"/><Relationship Id="rId50" Type="http://schemas.openxmlformats.org/officeDocument/2006/relationships/oleObject" Target="../embeddings/oleObject93.bin"/><Relationship Id="rId55" Type="http://schemas.openxmlformats.org/officeDocument/2006/relationships/oleObject" Target="../embeddings/oleObject96.bin"/><Relationship Id="rId63" Type="http://schemas.openxmlformats.org/officeDocument/2006/relationships/image" Target="../media/image79.wmf"/><Relationship Id="rId68" Type="http://schemas.openxmlformats.org/officeDocument/2006/relationships/oleObject" Target="../embeddings/oleObject104.bin"/><Relationship Id="rId76" Type="http://schemas.openxmlformats.org/officeDocument/2006/relationships/oleObject" Target="../embeddings/oleObject109.bin"/><Relationship Id="rId84" Type="http://schemas.openxmlformats.org/officeDocument/2006/relationships/image" Target="../media/image88.wmf"/><Relationship Id="rId89" Type="http://schemas.openxmlformats.org/officeDocument/2006/relationships/oleObject" Target="../embeddings/oleObject116.bin"/><Relationship Id="rId7" Type="http://schemas.openxmlformats.org/officeDocument/2006/relationships/image" Target="../media/image46.wmf"/><Relationship Id="rId71" Type="http://schemas.openxmlformats.org/officeDocument/2006/relationships/oleObject" Target="../embeddings/oleObject106.bin"/><Relationship Id="rId9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29" Type="http://schemas.openxmlformats.org/officeDocument/2006/relationships/image" Target="../media/image66.wmf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80.bin"/><Relationship Id="rId32" Type="http://schemas.openxmlformats.org/officeDocument/2006/relationships/oleObject" Target="../embeddings/oleObject84.bin"/><Relationship Id="rId37" Type="http://schemas.openxmlformats.org/officeDocument/2006/relationships/image" Target="../media/image56.wmf"/><Relationship Id="rId40" Type="http://schemas.openxmlformats.org/officeDocument/2006/relationships/oleObject" Target="../embeddings/oleObject88.bin"/><Relationship Id="rId45" Type="http://schemas.openxmlformats.org/officeDocument/2006/relationships/image" Target="../media/image72.wmf"/><Relationship Id="rId53" Type="http://schemas.openxmlformats.org/officeDocument/2006/relationships/image" Target="../media/image76.wmf"/><Relationship Id="rId58" Type="http://schemas.openxmlformats.org/officeDocument/2006/relationships/image" Target="../media/image78.wmf"/><Relationship Id="rId66" Type="http://schemas.openxmlformats.org/officeDocument/2006/relationships/oleObject" Target="../embeddings/oleObject103.bin"/><Relationship Id="rId74" Type="http://schemas.openxmlformats.org/officeDocument/2006/relationships/oleObject" Target="../embeddings/oleObject108.bin"/><Relationship Id="rId79" Type="http://schemas.openxmlformats.org/officeDocument/2006/relationships/oleObject" Target="../embeddings/oleObject111.bin"/><Relationship Id="rId87" Type="http://schemas.openxmlformats.org/officeDocument/2006/relationships/oleObject" Target="../embeddings/oleObject115.bin"/><Relationship Id="rId5" Type="http://schemas.openxmlformats.org/officeDocument/2006/relationships/image" Target="../media/image60.wmf"/><Relationship Id="rId61" Type="http://schemas.openxmlformats.org/officeDocument/2006/relationships/oleObject" Target="../embeddings/oleObject100.bin"/><Relationship Id="rId82" Type="http://schemas.openxmlformats.org/officeDocument/2006/relationships/image" Target="../media/image87.wmf"/><Relationship Id="rId90" Type="http://schemas.openxmlformats.org/officeDocument/2006/relationships/image" Target="../media/image91.wmf"/><Relationship Id="rId19" Type="http://schemas.openxmlformats.org/officeDocument/2006/relationships/image" Target="../media/image63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83.bin"/><Relationship Id="rId35" Type="http://schemas.openxmlformats.org/officeDocument/2006/relationships/image" Target="../media/image68.wmf"/><Relationship Id="rId43" Type="http://schemas.openxmlformats.org/officeDocument/2006/relationships/image" Target="../media/image71.wmf"/><Relationship Id="rId48" Type="http://schemas.openxmlformats.org/officeDocument/2006/relationships/oleObject" Target="../embeddings/oleObject92.bin"/><Relationship Id="rId56" Type="http://schemas.openxmlformats.org/officeDocument/2006/relationships/image" Target="../media/image77.wmf"/><Relationship Id="rId64" Type="http://schemas.openxmlformats.org/officeDocument/2006/relationships/oleObject" Target="../embeddings/oleObject102.bin"/><Relationship Id="rId69" Type="http://schemas.openxmlformats.org/officeDocument/2006/relationships/image" Target="../media/image82.wmf"/><Relationship Id="rId77" Type="http://schemas.openxmlformats.org/officeDocument/2006/relationships/image" Target="../media/image85.wmf"/><Relationship Id="rId8" Type="http://schemas.openxmlformats.org/officeDocument/2006/relationships/oleObject" Target="../embeddings/oleObject72.bin"/><Relationship Id="rId51" Type="http://schemas.openxmlformats.org/officeDocument/2006/relationships/image" Target="../media/image75.wmf"/><Relationship Id="rId72" Type="http://schemas.openxmlformats.org/officeDocument/2006/relationships/image" Target="../media/image83.wmf"/><Relationship Id="rId80" Type="http://schemas.openxmlformats.org/officeDocument/2006/relationships/image" Target="../media/image86.wmf"/><Relationship Id="rId85" Type="http://schemas.openxmlformats.org/officeDocument/2006/relationships/oleObject" Target="../embeddings/oleObject114.bin"/><Relationship Id="rId93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5.xml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20.wmf"/><Relationship Id="rId25" Type="http://schemas.openxmlformats.org/officeDocument/2006/relationships/image" Target="../media/image65.wmf"/><Relationship Id="rId33" Type="http://schemas.openxmlformats.org/officeDocument/2006/relationships/image" Target="../media/image67.wmf"/><Relationship Id="rId38" Type="http://schemas.openxmlformats.org/officeDocument/2006/relationships/oleObject" Target="../embeddings/oleObject87.bin"/><Relationship Id="rId46" Type="http://schemas.openxmlformats.org/officeDocument/2006/relationships/oleObject" Target="../embeddings/oleObject91.bin"/><Relationship Id="rId59" Type="http://schemas.openxmlformats.org/officeDocument/2006/relationships/oleObject" Target="../embeddings/oleObject98.bin"/><Relationship Id="rId67" Type="http://schemas.openxmlformats.org/officeDocument/2006/relationships/image" Target="../media/image81.wmf"/><Relationship Id="rId20" Type="http://schemas.openxmlformats.org/officeDocument/2006/relationships/oleObject" Target="../embeddings/oleObject78.bin"/><Relationship Id="rId41" Type="http://schemas.openxmlformats.org/officeDocument/2006/relationships/image" Target="../media/image70.wmf"/><Relationship Id="rId54" Type="http://schemas.openxmlformats.org/officeDocument/2006/relationships/oleObject" Target="../embeddings/oleObject95.bin"/><Relationship Id="rId62" Type="http://schemas.openxmlformats.org/officeDocument/2006/relationships/oleObject" Target="../embeddings/oleObject101.bin"/><Relationship Id="rId70" Type="http://schemas.openxmlformats.org/officeDocument/2006/relationships/oleObject" Target="../embeddings/oleObject105.bin"/><Relationship Id="rId75" Type="http://schemas.openxmlformats.org/officeDocument/2006/relationships/image" Target="../media/image84.wmf"/><Relationship Id="rId83" Type="http://schemas.openxmlformats.org/officeDocument/2006/relationships/oleObject" Target="../embeddings/oleObject113.bin"/><Relationship Id="rId88" Type="http://schemas.openxmlformats.org/officeDocument/2006/relationships/image" Target="../media/image90.wmf"/><Relationship Id="rId91" Type="http://schemas.openxmlformats.org/officeDocument/2006/relationships/oleObject" Target="../embeddings/oleObject1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1.bin"/><Relationship Id="rId15" Type="http://schemas.openxmlformats.org/officeDocument/2006/relationships/image" Target="../media/image19.wmf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82.bin"/><Relationship Id="rId36" Type="http://schemas.openxmlformats.org/officeDocument/2006/relationships/oleObject" Target="../embeddings/oleObject86.bin"/><Relationship Id="rId49" Type="http://schemas.openxmlformats.org/officeDocument/2006/relationships/image" Target="../media/image74.wmf"/><Relationship Id="rId57" Type="http://schemas.openxmlformats.org/officeDocument/2006/relationships/oleObject" Target="../embeddings/oleObject97.bin"/><Relationship Id="rId10" Type="http://schemas.openxmlformats.org/officeDocument/2006/relationships/oleObject" Target="../embeddings/oleObject73.bin"/><Relationship Id="rId31" Type="http://schemas.openxmlformats.org/officeDocument/2006/relationships/image" Target="../media/image53.wmf"/><Relationship Id="rId44" Type="http://schemas.openxmlformats.org/officeDocument/2006/relationships/oleObject" Target="../embeddings/oleObject90.bin"/><Relationship Id="rId52" Type="http://schemas.openxmlformats.org/officeDocument/2006/relationships/oleObject" Target="../embeddings/oleObject94.bin"/><Relationship Id="rId60" Type="http://schemas.openxmlformats.org/officeDocument/2006/relationships/oleObject" Target="../embeddings/oleObject99.bin"/><Relationship Id="rId65" Type="http://schemas.openxmlformats.org/officeDocument/2006/relationships/image" Target="../media/image80.wmf"/><Relationship Id="rId73" Type="http://schemas.openxmlformats.org/officeDocument/2006/relationships/oleObject" Target="../embeddings/oleObject107.bin"/><Relationship Id="rId78" Type="http://schemas.openxmlformats.org/officeDocument/2006/relationships/oleObject" Target="../embeddings/oleObject110.bin"/><Relationship Id="rId81" Type="http://schemas.openxmlformats.org/officeDocument/2006/relationships/oleObject" Target="../embeddings/oleObject112.bin"/><Relationship Id="rId86" Type="http://schemas.openxmlformats.org/officeDocument/2006/relationships/image" Target="../media/image89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25.bin"/><Relationship Id="rId26" Type="http://schemas.openxmlformats.org/officeDocument/2006/relationships/oleObject" Target="../embeddings/oleObject129.bin"/><Relationship Id="rId39" Type="http://schemas.openxmlformats.org/officeDocument/2006/relationships/image" Target="../media/image110.wmf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01.wmf"/><Relationship Id="rId34" Type="http://schemas.openxmlformats.org/officeDocument/2006/relationships/oleObject" Target="../embeddings/oleObject133.bin"/><Relationship Id="rId42" Type="http://schemas.openxmlformats.org/officeDocument/2006/relationships/oleObject" Target="../embeddings/oleObject137.bin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33" Type="http://schemas.openxmlformats.org/officeDocument/2006/relationships/image" Target="../media/image107.wmf"/><Relationship Id="rId38" Type="http://schemas.openxmlformats.org/officeDocument/2006/relationships/oleObject" Target="../embeddings/oleObject135.bin"/><Relationship Id="rId46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6.bin"/><Relationship Id="rId29" Type="http://schemas.openxmlformats.org/officeDocument/2006/relationships/image" Target="../media/image105.wmf"/><Relationship Id="rId41" Type="http://schemas.openxmlformats.org/officeDocument/2006/relationships/image" Target="../media/image11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128.bin"/><Relationship Id="rId32" Type="http://schemas.openxmlformats.org/officeDocument/2006/relationships/oleObject" Target="../embeddings/oleObject132.bin"/><Relationship Id="rId37" Type="http://schemas.openxmlformats.org/officeDocument/2006/relationships/image" Target="../media/image109.wmf"/><Relationship Id="rId40" Type="http://schemas.openxmlformats.org/officeDocument/2006/relationships/oleObject" Target="../embeddings/oleObject136.bin"/><Relationship Id="rId45" Type="http://schemas.openxmlformats.org/officeDocument/2006/relationships/image" Target="../media/image113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130.bin"/><Relationship Id="rId36" Type="http://schemas.openxmlformats.org/officeDocument/2006/relationships/oleObject" Target="../embeddings/oleObject134.bin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100.wmf"/><Relationship Id="rId31" Type="http://schemas.openxmlformats.org/officeDocument/2006/relationships/image" Target="../media/image106.wmf"/><Relationship Id="rId44" Type="http://schemas.openxmlformats.org/officeDocument/2006/relationships/oleObject" Target="../embeddings/oleObject138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131.bin"/><Relationship Id="rId35" Type="http://schemas.openxmlformats.org/officeDocument/2006/relationships/image" Target="../media/image108.wmf"/><Relationship Id="rId43" Type="http://schemas.openxmlformats.org/officeDocument/2006/relationships/image" Target="../media/image1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43.bin"/><Relationship Id="rId18" Type="http://schemas.openxmlformats.org/officeDocument/2006/relationships/oleObject" Target="../embeddings/oleObject146.bin"/><Relationship Id="rId26" Type="http://schemas.openxmlformats.org/officeDocument/2006/relationships/oleObject" Target="../embeddings/oleObject15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21.wmf"/><Relationship Id="rId34" Type="http://schemas.openxmlformats.org/officeDocument/2006/relationships/oleObject" Target="../embeddings/oleObject154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17.wmf"/><Relationship Id="rId17" Type="http://schemas.openxmlformats.org/officeDocument/2006/relationships/image" Target="../media/image119.wmf"/><Relationship Id="rId25" Type="http://schemas.openxmlformats.org/officeDocument/2006/relationships/image" Target="../media/image123.wmf"/><Relationship Id="rId33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29" Type="http://schemas.openxmlformats.org/officeDocument/2006/relationships/image" Target="../media/image10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42.bin"/><Relationship Id="rId24" Type="http://schemas.openxmlformats.org/officeDocument/2006/relationships/oleObject" Target="../embeddings/oleObject149.bin"/><Relationship Id="rId32" Type="http://schemas.openxmlformats.org/officeDocument/2006/relationships/oleObject" Target="../embeddings/oleObject153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image" Target="../media/image122.wmf"/><Relationship Id="rId28" Type="http://schemas.openxmlformats.org/officeDocument/2006/relationships/oleObject" Target="../embeddings/oleObject151.bin"/><Relationship Id="rId36" Type="http://schemas.openxmlformats.org/officeDocument/2006/relationships/hyperlink" Target="http://www.bcmath.ca/" TargetMode="External"/><Relationship Id="rId10" Type="http://schemas.openxmlformats.org/officeDocument/2006/relationships/image" Target="../media/image116.wmf"/><Relationship Id="rId19" Type="http://schemas.openxmlformats.org/officeDocument/2006/relationships/image" Target="../media/image120.wmf"/><Relationship Id="rId31" Type="http://schemas.openxmlformats.org/officeDocument/2006/relationships/image" Target="../media/image124.wmf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18.wmf"/><Relationship Id="rId22" Type="http://schemas.openxmlformats.org/officeDocument/2006/relationships/oleObject" Target="../embeddings/oleObject148.bin"/><Relationship Id="rId27" Type="http://schemas.openxmlformats.org/officeDocument/2006/relationships/image" Target="../media/image102.wmf"/><Relationship Id="rId30" Type="http://schemas.openxmlformats.org/officeDocument/2006/relationships/oleObject" Target="../embeddings/oleObject152.bin"/><Relationship Id="rId35" Type="http://schemas.openxmlformats.org/officeDocument/2006/relationships/image" Target="../media/image1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62.bin"/><Relationship Id="rId26" Type="http://schemas.openxmlformats.org/officeDocument/2006/relationships/oleObject" Target="../embeddings/oleObject166.bin"/><Relationship Id="rId39" Type="http://schemas.openxmlformats.org/officeDocument/2006/relationships/oleObject" Target="../embeddings/oleObject17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36.wmf"/><Relationship Id="rId34" Type="http://schemas.openxmlformats.org/officeDocument/2006/relationships/image" Target="../media/image142.wmf"/><Relationship Id="rId42" Type="http://schemas.openxmlformats.org/officeDocument/2006/relationships/image" Target="../media/image146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134.wmf"/><Relationship Id="rId25" Type="http://schemas.openxmlformats.org/officeDocument/2006/relationships/image" Target="../media/image138.wmf"/><Relationship Id="rId33" Type="http://schemas.openxmlformats.org/officeDocument/2006/relationships/oleObject" Target="../embeddings/oleObject170.bin"/><Relationship Id="rId38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3.bin"/><Relationship Id="rId29" Type="http://schemas.openxmlformats.org/officeDocument/2006/relationships/image" Target="../media/image140.wmf"/><Relationship Id="rId41" Type="http://schemas.openxmlformats.org/officeDocument/2006/relationships/oleObject" Target="../embeddings/oleObject17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165.bin"/><Relationship Id="rId32" Type="http://schemas.openxmlformats.org/officeDocument/2006/relationships/oleObject" Target="../embeddings/oleObject169.bin"/><Relationship Id="rId37" Type="http://schemas.openxmlformats.org/officeDocument/2006/relationships/oleObject" Target="../embeddings/oleObject172.bin"/><Relationship Id="rId40" Type="http://schemas.openxmlformats.org/officeDocument/2006/relationships/image" Target="../media/image145.wmf"/><Relationship Id="rId45" Type="http://schemas.openxmlformats.org/officeDocument/2006/relationships/hyperlink" Target="http://www.bcmath.ca/" TargetMode="External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167.bin"/><Relationship Id="rId36" Type="http://schemas.openxmlformats.org/officeDocument/2006/relationships/image" Target="../media/image143.wmf"/><Relationship Id="rId10" Type="http://schemas.openxmlformats.org/officeDocument/2006/relationships/oleObject" Target="../embeddings/oleObject158.bin"/><Relationship Id="rId19" Type="http://schemas.openxmlformats.org/officeDocument/2006/relationships/image" Target="../media/image135.wmf"/><Relationship Id="rId31" Type="http://schemas.openxmlformats.org/officeDocument/2006/relationships/image" Target="../media/image141.wmf"/><Relationship Id="rId44" Type="http://schemas.openxmlformats.org/officeDocument/2006/relationships/image" Target="../media/image147.wmf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60.bin"/><Relationship Id="rId22" Type="http://schemas.openxmlformats.org/officeDocument/2006/relationships/oleObject" Target="../embeddings/oleObject164.bin"/><Relationship Id="rId27" Type="http://schemas.openxmlformats.org/officeDocument/2006/relationships/image" Target="../media/image139.wmf"/><Relationship Id="rId30" Type="http://schemas.openxmlformats.org/officeDocument/2006/relationships/oleObject" Target="../embeddings/oleObject168.bin"/><Relationship Id="rId35" Type="http://schemas.openxmlformats.org/officeDocument/2006/relationships/oleObject" Target="../embeddings/oleObject171.bin"/><Relationship Id="rId43" Type="http://schemas.openxmlformats.org/officeDocument/2006/relationships/oleObject" Target="../embeddings/oleObject17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83.bin"/><Relationship Id="rId26" Type="http://schemas.openxmlformats.org/officeDocument/2006/relationships/image" Target="../media/image158.wmf"/><Relationship Id="rId39" Type="http://schemas.openxmlformats.org/officeDocument/2006/relationships/oleObject" Target="../embeddings/oleObject195.bin"/><Relationship Id="rId21" Type="http://schemas.openxmlformats.org/officeDocument/2006/relationships/image" Target="../media/image156.wmf"/><Relationship Id="rId34" Type="http://schemas.openxmlformats.org/officeDocument/2006/relationships/oleObject" Target="../embeddings/oleObject192.bin"/><Relationship Id="rId42" Type="http://schemas.openxmlformats.org/officeDocument/2006/relationships/image" Target="../media/image165.wmf"/><Relationship Id="rId47" Type="http://schemas.openxmlformats.org/officeDocument/2006/relationships/oleObject" Target="../embeddings/oleObject199.bin"/><Relationship Id="rId50" Type="http://schemas.openxmlformats.org/officeDocument/2006/relationships/oleObject" Target="../embeddings/oleObject201.bin"/><Relationship Id="rId55" Type="http://schemas.openxmlformats.org/officeDocument/2006/relationships/oleObject" Target="../embeddings/oleObject204.bin"/><Relationship Id="rId63" Type="http://schemas.openxmlformats.org/officeDocument/2006/relationships/image" Target="../media/image174.wmf"/><Relationship Id="rId68" Type="http://schemas.openxmlformats.org/officeDocument/2006/relationships/oleObject" Target="../embeddings/oleObject211.bin"/><Relationship Id="rId76" Type="http://schemas.openxmlformats.org/officeDocument/2006/relationships/oleObject" Target="../embeddings/oleObject216.bin"/><Relationship Id="rId7" Type="http://schemas.openxmlformats.org/officeDocument/2006/relationships/image" Target="../media/image149.wmf"/><Relationship Id="rId71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2.bin"/><Relationship Id="rId29" Type="http://schemas.openxmlformats.org/officeDocument/2006/relationships/oleObject" Target="../embeddings/oleObject189.bin"/><Relationship Id="rId11" Type="http://schemas.openxmlformats.org/officeDocument/2006/relationships/image" Target="../media/image151.wmf"/><Relationship Id="rId24" Type="http://schemas.openxmlformats.org/officeDocument/2006/relationships/image" Target="../media/image157.wmf"/><Relationship Id="rId32" Type="http://schemas.openxmlformats.org/officeDocument/2006/relationships/oleObject" Target="../embeddings/oleObject191.bin"/><Relationship Id="rId37" Type="http://schemas.openxmlformats.org/officeDocument/2006/relationships/oleObject" Target="../embeddings/oleObject194.bin"/><Relationship Id="rId40" Type="http://schemas.openxmlformats.org/officeDocument/2006/relationships/image" Target="../media/image164.wmf"/><Relationship Id="rId45" Type="http://schemas.openxmlformats.org/officeDocument/2006/relationships/oleObject" Target="../embeddings/oleObject198.bin"/><Relationship Id="rId53" Type="http://schemas.openxmlformats.org/officeDocument/2006/relationships/oleObject" Target="../embeddings/oleObject203.bin"/><Relationship Id="rId58" Type="http://schemas.openxmlformats.org/officeDocument/2006/relationships/image" Target="../media/image172.wmf"/><Relationship Id="rId66" Type="http://schemas.openxmlformats.org/officeDocument/2006/relationships/oleObject" Target="../embeddings/oleObject210.bin"/><Relationship Id="rId74" Type="http://schemas.openxmlformats.org/officeDocument/2006/relationships/oleObject" Target="../embeddings/oleObject215.bin"/><Relationship Id="rId79" Type="http://schemas.openxmlformats.org/officeDocument/2006/relationships/hyperlink" Target="http://www.bcmath.ca/" TargetMode="External"/><Relationship Id="rId5" Type="http://schemas.openxmlformats.org/officeDocument/2006/relationships/image" Target="../media/image148.wmf"/><Relationship Id="rId61" Type="http://schemas.openxmlformats.org/officeDocument/2006/relationships/image" Target="../media/image173.wmf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155.wmf"/><Relationship Id="rId31" Type="http://schemas.openxmlformats.org/officeDocument/2006/relationships/oleObject" Target="../embeddings/oleObject190.bin"/><Relationship Id="rId44" Type="http://schemas.openxmlformats.org/officeDocument/2006/relationships/image" Target="../media/image166.wmf"/><Relationship Id="rId52" Type="http://schemas.openxmlformats.org/officeDocument/2006/relationships/image" Target="../media/image169.wmf"/><Relationship Id="rId60" Type="http://schemas.openxmlformats.org/officeDocument/2006/relationships/oleObject" Target="../embeddings/oleObject207.bin"/><Relationship Id="rId65" Type="http://schemas.openxmlformats.org/officeDocument/2006/relationships/image" Target="../media/image175.wmf"/><Relationship Id="rId73" Type="http://schemas.openxmlformats.org/officeDocument/2006/relationships/oleObject" Target="../embeddings/oleObject214.bin"/><Relationship Id="rId78" Type="http://schemas.openxmlformats.org/officeDocument/2006/relationships/image" Target="../media/image180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81.bin"/><Relationship Id="rId22" Type="http://schemas.openxmlformats.org/officeDocument/2006/relationships/oleObject" Target="../embeddings/oleObject185.bin"/><Relationship Id="rId27" Type="http://schemas.openxmlformats.org/officeDocument/2006/relationships/oleObject" Target="../embeddings/oleObject188.bin"/><Relationship Id="rId30" Type="http://schemas.openxmlformats.org/officeDocument/2006/relationships/image" Target="../media/image160.wmf"/><Relationship Id="rId35" Type="http://schemas.openxmlformats.org/officeDocument/2006/relationships/image" Target="../media/image162.wmf"/><Relationship Id="rId43" Type="http://schemas.openxmlformats.org/officeDocument/2006/relationships/oleObject" Target="../embeddings/oleObject197.bin"/><Relationship Id="rId48" Type="http://schemas.openxmlformats.org/officeDocument/2006/relationships/image" Target="../media/image168.wmf"/><Relationship Id="rId56" Type="http://schemas.openxmlformats.org/officeDocument/2006/relationships/image" Target="../media/image171.wmf"/><Relationship Id="rId64" Type="http://schemas.openxmlformats.org/officeDocument/2006/relationships/oleObject" Target="../embeddings/oleObject209.bin"/><Relationship Id="rId69" Type="http://schemas.openxmlformats.org/officeDocument/2006/relationships/oleObject" Target="../embeddings/oleObject212.bin"/><Relationship Id="rId77" Type="http://schemas.openxmlformats.org/officeDocument/2006/relationships/oleObject" Target="../embeddings/oleObject217.bin"/><Relationship Id="rId8" Type="http://schemas.openxmlformats.org/officeDocument/2006/relationships/oleObject" Target="../embeddings/oleObject178.bin"/><Relationship Id="rId51" Type="http://schemas.openxmlformats.org/officeDocument/2006/relationships/oleObject" Target="../embeddings/oleObject202.bin"/><Relationship Id="rId72" Type="http://schemas.openxmlformats.org/officeDocument/2006/relationships/image" Target="../media/image178.wmf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154.wmf"/><Relationship Id="rId25" Type="http://schemas.openxmlformats.org/officeDocument/2006/relationships/oleObject" Target="../embeddings/oleObject187.bin"/><Relationship Id="rId33" Type="http://schemas.openxmlformats.org/officeDocument/2006/relationships/image" Target="../media/image161.wmf"/><Relationship Id="rId38" Type="http://schemas.openxmlformats.org/officeDocument/2006/relationships/image" Target="../media/image163.wmf"/><Relationship Id="rId46" Type="http://schemas.openxmlformats.org/officeDocument/2006/relationships/image" Target="../media/image167.wmf"/><Relationship Id="rId59" Type="http://schemas.openxmlformats.org/officeDocument/2006/relationships/oleObject" Target="../embeddings/oleObject206.bin"/><Relationship Id="rId67" Type="http://schemas.openxmlformats.org/officeDocument/2006/relationships/image" Target="../media/image176.wmf"/><Relationship Id="rId20" Type="http://schemas.openxmlformats.org/officeDocument/2006/relationships/oleObject" Target="../embeddings/oleObject184.bin"/><Relationship Id="rId41" Type="http://schemas.openxmlformats.org/officeDocument/2006/relationships/oleObject" Target="../embeddings/oleObject196.bin"/><Relationship Id="rId54" Type="http://schemas.openxmlformats.org/officeDocument/2006/relationships/image" Target="../media/image170.wmf"/><Relationship Id="rId62" Type="http://schemas.openxmlformats.org/officeDocument/2006/relationships/oleObject" Target="../embeddings/oleObject208.bin"/><Relationship Id="rId70" Type="http://schemas.openxmlformats.org/officeDocument/2006/relationships/image" Target="../media/image177.wmf"/><Relationship Id="rId75" Type="http://schemas.openxmlformats.org/officeDocument/2006/relationships/image" Target="../media/image17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7.bin"/><Relationship Id="rId15" Type="http://schemas.openxmlformats.org/officeDocument/2006/relationships/image" Target="../media/image153.wmf"/><Relationship Id="rId23" Type="http://schemas.openxmlformats.org/officeDocument/2006/relationships/oleObject" Target="../embeddings/oleObject186.bin"/><Relationship Id="rId28" Type="http://schemas.openxmlformats.org/officeDocument/2006/relationships/image" Target="../media/image159.wmf"/><Relationship Id="rId36" Type="http://schemas.openxmlformats.org/officeDocument/2006/relationships/oleObject" Target="../embeddings/oleObject193.bin"/><Relationship Id="rId49" Type="http://schemas.openxmlformats.org/officeDocument/2006/relationships/oleObject" Target="../embeddings/oleObject200.bin"/><Relationship Id="rId57" Type="http://schemas.openxmlformats.org/officeDocument/2006/relationships/oleObject" Target="../embeddings/oleObject20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6806"/>
            <a:ext cx="6172200" cy="1894362"/>
          </a:xfrm>
        </p:spPr>
        <p:txBody>
          <a:bodyPr/>
          <a:lstStyle/>
          <a:p>
            <a:r>
              <a:rPr lang="en-CA"/>
              <a:t>Section 3.4 Sine Law and Cosine </a:t>
            </a:r>
            <a:r>
              <a:rPr lang="en-CA" smtClean="0"/>
              <a:t>Law</a:t>
            </a:r>
            <a:br>
              <a:rPr lang="en-CA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4175" cy="577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500" cap="none" dirty="0" smtClean="0"/>
              <a:t>IV) FINDING ANGLES WITH THE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020050" cy="1763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2200" dirty="0" smtClean="0"/>
              <a:t>When finding angles, isolate the cosine function first</a:t>
            </a:r>
          </a:p>
          <a:p>
            <a:pPr eaLnBrk="1" hangingPunct="1">
              <a:lnSpc>
                <a:spcPct val="90000"/>
              </a:lnSpc>
            </a:pPr>
            <a:r>
              <a:rPr lang="en-CA" sz="2200" dirty="0" smtClean="0"/>
              <a:t>Then use inverse cosine to find the angle</a:t>
            </a:r>
          </a:p>
          <a:p>
            <a:pPr eaLnBrk="1" hangingPunct="1">
              <a:lnSpc>
                <a:spcPct val="90000"/>
              </a:lnSpc>
            </a:pPr>
            <a:r>
              <a:rPr lang="en-CA" sz="2200" dirty="0" smtClean="0"/>
              <a:t>The side opposite of the angle must be on the left of the equation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69925" y="2319338"/>
            <a:ext cx="2428875" cy="1071562"/>
          </a:xfrm>
          <a:prstGeom prst="triangle">
            <a:avLst>
              <a:gd name="adj" fmla="val 57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920875" y="2432050"/>
          <a:ext cx="2492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0" name="Equation" r:id="rId4" imgW="139579" imgH="177646" progId="Equation.DSMT4">
                  <p:embed/>
                </p:oleObj>
              </mc:Choice>
              <mc:Fallback>
                <p:oleObj name="Equation" r:id="rId4" imgW="139579" imgH="1776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2432050"/>
                        <a:ext cx="2492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814513" y="3373438"/>
          <a:ext cx="3857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1" name="Equation" r:id="rId6" imgW="190335" imgH="164957" progId="Equation.DSMT4">
                  <p:embed/>
                </p:oleObj>
              </mc:Choice>
              <mc:Fallback>
                <p:oleObj name="Equation" r:id="rId6" imgW="190335" imgH="164957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3373438"/>
                        <a:ext cx="38576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620963" y="2505075"/>
          <a:ext cx="233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"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505075"/>
                        <a:ext cx="2333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117600" y="2486025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3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486025"/>
                        <a:ext cx="3079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374650" y="3689350"/>
          <a:ext cx="8651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" name="Equation" r:id="rId12" imgW="393529" imgH="203112" progId="Equation.DSMT4">
                  <p:embed/>
                </p:oleObj>
              </mc:Choice>
              <mc:Fallback>
                <p:oleObj name="Equation" r:id="rId12" imgW="393529" imgH="203112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689350"/>
                        <a:ext cx="8651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84650" y="2247900"/>
            <a:ext cx="405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Indicate which side you want to find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7350" y="2801938"/>
            <a:ext cx="377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Plug the values into your formula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425575" y="3716338"/>
          <a:ext cx="6429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" name="Equation" r:id="rId14" imgW="317087" imgH="215619" progId="Equation.DSMT4">
                  <p:embed/>
                </p:oleObj>
              </mc:Choice>
              <mc:Fallback>
                <p:oleObj name="Equation" r:id="rId14" imgW="317087" imgH="215619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3716338"/>
                        <a:ext cx="6429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168525" y="3732213"/>
          <a:ext cx="622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" name="Equation" r:id="rId16" imgW="304536" imgH="215713" progId="Equation.DSMT4">
                  <p:embed/>
                </p:oleObj>
              </mc:Choice>
              <mc:Fallback>
                <p:oleObj name="Equation" r:id="rId16" imgW="304536" imgH="21571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732213"/>
                        <a:ext cx="622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2886075" y="3738563"/>
          <a:ext cx="1139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" name="Equation" r:id="rId18" imgW="558558" imgH="253890" progId="Equation.DSMT4">
                  <p:embed/>
                </p:oleObj>
              </mc:Choice>
              <mc:Fallback>
                <p:oleObj name="Equation" r:id="rId18" imgW="558558" imgH="25389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3738563"/>
                        <a:ext cx="11398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3948113" y="3703638"/>
          <a:ext cx="10795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" name="Equation" r:id="rId20" imgW="380670" imgH="177646" progId="Equation.DSMT4">
                  <p:embed/>
                </p:oleObj>
              </mc:Choice>
              <mc:Fallback>
                <p:oleObj name="Equation" r:id="rId20" imgW="380670" imgH="177646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3703638"/>
                        <a:ext cx="10795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327025" y="4325938"/>
          <a:ext cx="919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9" name="Equation" r:id="rId22" imgW="405872" imgH="177569" progId="Equation.DSMT4">
                  <p:embed/>
                </p:oleObj>
              </mc:Choice>
              <mc:Fallback>
                <p:oleObj name="Equation" r:id="rId22" imgW="405872" imgH="177569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325938"/>
                        <a:ext cx="9191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1425575" y="4327525"/>
          <a:ext cx="641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0" name="Equation" r:id="rId24" imgW="317087" imgH="177569" progId="Equation.DSMT4">
                  <p:embed/>
                </p:oleObj>
              </mc:Choice>
              <mc:Fallback>
                <p:oleObj name="Equation" r:id="rId24" imgW="317087" imgH="177569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327525"/>
                        <a:ext cx="6413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141538" y="4325938"/>
          <a:ext cx="6746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" name="Equation" r:id="rId26" imgW="329914" imgH="177646" progId="Equation.DSMT4">
                  <p:embed/>
                </p:oleObj>
              </mc:Choice>
              <mc:Fallback>
                <p:oleObj name="Equation" r:id="rId26" imgW="329914" imgH="177646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4325938"/>
                        <a:ext cx="6746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2865438" y="4351338"/>
          <a:ext cx="5699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" name="Equation" r:id="rId28" imgW="279279" imgH="165028" progId="Equation.DSMT4">
                  <p:embed/>
                </p:oleObj>
              </mc:Choice>
              <mc:Fallback>
                <p:oleObj name="Equation" r:id="rId28" imgW="279279" imgH="165028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4351338"/>
                        <a:ext cx="5699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3475038" y="4230688"/>
          <a:ext cx="1168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" name="Equation" r:id="rId30" imgW="507780" imgH="253890" progId="Equation.DSMT4">
                  <p:embed/>
                </p:oleObj>
              </mc:Choice>
              <mc:Fallback>
                <p:oleObj name="Equation" r:id="rId30" imgW="507780" imgH="25389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4230688"/>
                        <a:ext cx="1168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357188" y="4964113"/>
          <a:ext cx="879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4" name="Equation" r:id="rId32" imgW="405872" imgH="177569" progId="Equation.DSMT4">
                  <p:embed/>
                </p:oleObj>
              </mc:Choice>
              <mc:Fallback>
                <p:oleObj name="Equation" r:id="rId32" imgW="405872" imgH="177569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964113"/>
                        <a:ext cx="8794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1347788" y="4965700"/>
          <a:ext cx="7953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5" name="Equation" r:id="rId34" imgW="393359" imgH="177646" progId="Equation.DSMT4">
                  <p:embed/>
                </p:oleObj>
              </mc:Choice>
              <mc:Fallback>
                <p:oleObj name="Equation" r:id="rId34" imgW="393359" imgH="1776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965700"/>
                        <a:ext cx="7953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182813" y="4975225"/>
          <a:ext cx="1271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" name="Equation" r:id="rId36" imgW="621760" imgH="177646" progId="Equation.DSMT4">
                  <p:embed/>
                </p:oleObj>
              </mc:Choice>
              <mc:Fallback>
                <p:oleObj name="Equation" r:id="rId36" imgW="621760" imgH="177646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975225"/>
                        <a:ext cx="12715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536575" y="5492750"/>
          <a:ext cx="6826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38" imgW="329914" imgH="177646" progId="Equation.DSMT4">
                  <p:embed/>
                </p:oleObj>
              </mc:Choice>
              <mc:Fallback>
                <p:oleObj name="Equation" r:id="rId38" imgW="329914" imgH="1776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5492750"/>
                        <a:ext cx="6826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1203325" y="5510213"/>
          <a:ext cx="1489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Equation" r:id="rId40" imgW="736280" imgH="177723" progId="Equation.DSMT4">
                  <p:embed/>
                </p:oleObj>
              </mc:Choice>
              <mc:Fallback>
                <p:oleObj name="Equation" r:id="rId40" imgW="736280" imgH="177723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5510213"/>
                        <a:ext cx="1489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26988" y="5980113"/>
          <a:ext cx="21828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9" name="Equation" r:id="rId42" imgW="1053643" imgH="177723" progId="Equation.DSMT4">
                  <p:embed/>
                </p:oleObj>
              </mc:Choice>
              <mc:Fallback>
                <p:oleObj name="Equation" r:id="rId42" imgW="1053643" imgH="177723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5980113"/>
                        <a:ext cx="2182812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2211388" y="5964238"/>
          <a:ext cx="7699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0" name="Equation" r:id="rId44" imgW="380670" imgH="177646" progId="Equation.DSMT4">
                  <p:embed/>
                </p:oleObj>
              </mc:Choice>
              <mc:Fallback>
                <p:oleObj name="Equation" r:id="rId44" imgW="380670" imgH="1776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964238"/>
                        <a:ext cx="7699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38100" y="5897563"/>
          <a:ext cx="28940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1" name="Equation" r:id="rId46" imgW="1396394" imgH="266584" progId="Equation.DSMT4">
                  <p:embed/>
                </p:oleObj>
              </mc:Choice>
              <mc:Fallback>
                <p:oleObj name="Equation" r:id="rId46" imgW="1396394" imgH="266584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5897563"/>
                        <a:ext cx="289401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2965450" y="5961063"/>
          <a:ext cx="693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2" name="Equation" r:id="rId48" imgW="266353" imgH="177569" progId="Equation.DSMT4">
                  <p:embed/>
                </p:oleObj>
              </mc:Choice>
              <mc:Fallback>
                <p:oleObj name="Equation" r:id="rId48" imgW="266353" imgH="177569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961063"/>
                        <a:ext cx="6937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1166813" y="5891213"/>
          <a:ext cx="13557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3" name="Equation" r:id="rId50" imgW="520474" imgH="215806" progId="Equation.DSMT4">
                  <p:embed/>
                </p:oleObj>
              </mc:Choice>
              <mc:Fallback>
                <p:oleObj name="Equation" r:id="rId50" imgW="520474" imgH="215806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5891213"/>
                        <a:ext cx="13557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2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2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9250" y="403225"/>
            <a:ext cx="8020050" cy="539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 sz="2200" smtClean="0"/>
              <a:t>Practice: Find the missing angle</a:t>
            </a:r>
          </a:p>
        </p:txBody>
      </p:sp>
      <p:sp>
        <p:nvSpPr>
          <p:cNvPr id="4" name="Isosceles Triangle 3"/>
          <p:cNvSpPr/>
          <p:nvPr/>
        </p:nvSpPr>
        <p:spPr>
          <a:xfrm rot="13874066">
            <a:off x="645319" y="1572419"/>
            <a:ext cx="2428875" cy="1071563"/>
          </a:xfrm>
          <a:prstGeom prst="triangle">
            <a:avLst>
              <a:gd name="adj" fmla="val 57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387475" y="1960563"/>
          <a:ext cx="2492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Equation" r:id="rId4" imgW="139579" imgH="177646" progId="Equation.DSMT4">
                  <p:embed/>
                </p:oleObj>
              </mc:Choice>
              <mc:Fallback>
                <p:oleObj name="Equation" r:id="rId4" imgW="139579" imgH="1776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960563"/>
                        <a:ext cx="2492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673225" y="2436813"/>
          <a:ext cx="519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" name="Equation" r:id="rId6" imgW="190335" imgH="164957" progId="Equation.DSMT4">
                  <p:embed/>
                </p:oleObj>
              </mc:Choice>
              <mc:Fallback>
                <p:oleObj name="Equation" r:id="rId6" imgW="190335" imgH="16495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436813"/>
                        <a:ext cx="5191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58863" y="1343025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6"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1343025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147888" y="1360488"/>
          <a:ext cx="4619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360488"/>
                        <a:ext cx="4619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49275" y="3297238"/>
          <a:ext cx="8651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8" name="Equation" r:id="rId12" imgW="393359" imgH="215713" progId="Equation.DSMT4">
                  <p:embed/>
                </p:oleObj>
              </mc:Choice>
              <mc:Fallback>
                <p:oleObj name="Equation" r:id="rId12" imgW="393359" imgH="21571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3297238"/>
                        <a:ext cx="8651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84650" y="1231900"/>
            <a:ext cx="405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Indicate which side you want to find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7350" y="1785938"/>
            <a:ext cx="377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Plug the values into your formula</a:t>
            </a: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522413" y="3351213"/>
          <a:ext cx="771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9" name="Equation" r:id="rId14" imgW="380835" imgH="203112" progId="Equation.DSMT4">
                  <p:embed/>
                </p:oleObj>
              </mc:Choice>
              <mc:Fallback>
                <p:oleObj name="Equation" r:id="rId14" imgW="380835" imgH="203112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3351213"/>
                        <a:ext cx="7715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343150" y="3354388"/>
          <a:ext cx="622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0" name="Equation" r:id="rId16" imgW="304536" imgH="215713" progId="Equation.DSMT4">
                  <p:embed/>
                </p:oleObj>
              </mc:Choice>
              <mc:Fallback>
                <p:oleObj name="Equation" r:id="rId16" imgW="304536" imgH="215713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354388"/>
                        <a:ext cx="622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2967038" y="3389313"/>
          <a:ext cx="1270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1" name="Equation" r:id="rId18" imgW="622030" imgH="253890" progId="Equation.DSMT4">
                  <p:embed/>
                </p:oleObj>
              </mc:Choice>
              <mc:Fallback>
                <p:oleObj name="Equation" r:id="rId18" imgW="622030" imgH="25389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389313"/>
                        <a:ext cx="1270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122738" y="3325813"/>
          <a:ext cx="10795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2" name="Equation" r:id="rId20" imgW="380670" imgH="177646" progId="Equation.DSMT4">
                  <p:embed/>
                </p:oleObj>
              </mc:Choice>
              <mc:Fallback>
                <p:oleObj name="Equation" r:id="rId20" imgW="380670" imgH="1776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325813"/>
                        <a:ext cx="10795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473075" y="3948113"/>
          <a:ext cx="9477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3" name="Equation" r:id="rId22" imgW="418918" imgH="177723" progId="Equation.DSMT4">
                  <p:embed/>
                </p:oleObj>
              </mc:Choice>
              <mc:Fallback>
                <p:oleObj name="Equation" r:id="rId22" imgW="418918" imgH="177723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948113"/>
                        <a:ext cx="9477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1509713" y="3962400"/>
          <a:ext cx="7953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4" name="Equation" r:id="rId24" imgW="393359" imgH="164957" progId="Equation.DSMT4">
                  <p:embed/>
                </p:oleObj>
              </mc:Choice>
              <mc:Fallback>
                <p:oleObj name="Equation" r:id="rId24" imgW="393359" imgH="164957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962400"/>
                        <a:ext cx="79533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316163" y="3948113"/>
          <a:ext cx="6746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5" name="Equation" r:id="rId26" imgW="329914" imgH="177646" progId="Equation.DSMT4">
                  <p:embed/>
                </p:oleObj>
              </mc:Choice>
              <mc:Fallback>
                <p:oleObj name="Equation" r:id="rId26" imgW="329914" imgH="177646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3948113"/>
                        <a:ext cx="6746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3040063" y="3960813"/>
          <a:ext cx="569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6" name="Equation" r:id="rId28" imgW="279158" imgH="177646" progId="Equation.DSMT4">
                  <p:embed/>
                </p:oleObj>
              </mc:Choice>
              <mc:Fallback>
                <p:oleObj name="Equation" r:id="rId28" imgW="279158" imgH="177646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960813"/>
                        <a:ext cx="5699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3649663" y="3852863"/>
          <a:ext cx="1168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7" name="Equation" r:id="rId30" imgW="507780" imgH="253890" progId="Equation.DSMT4">
                  <p:embed/>
                </p:oleObj>
              </mc:Choice>
              <mc:Fallback>
                <p:oleObj name="Equation" r:id="rId30" imgW="507780" imgH="25389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852863"/>
                        <a:ext cx="1168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517525" y="4586288"/>
          <a:ext cx="908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8" name="Equation" r:id="rId32" imgW="418918" imgH="177723" progId="Equation.DSMT4">
                  <p:embed/>
                </p:oleObj>
              </mc:Choice>
              <mc:Fallback>
                <p:oleObj name="Equation" r:id="rId32" imgW="418918" imgH="1777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586288"/>
                        <a:ext cx="9080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1509713" y="4587875"/>
          <a:ext cx="820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9" name="Equation" r:id="rId34" imgW="405872" imgH="177569" progId="Equation.DSMT4">
                  <p:embed/>
                </p:oleObj>
              </mc:Choice>
              <mc:Fallback>
                <p:oleObj name="Equation" r:id="rId34" imgW="405872" imgH="177569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4587875"/>
                        <a:ext cx="8207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357438" y="4597400"/>
          <a:ext cx="1271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0" name="Equation" r:id="rId36" imgW="621760" imgH="177646" progId="Equation.DSMT4">
                  <p:embed/>
                </p:oleObj>
              </mc:Choice>
              <mc:Fallback>
                <p:oleObj name="Equation" r:id="rId36" imgW="621760" imgH="177646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597400"/>
                        <a:ext cx="12715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711200" y="5114925"/>
          <a:ext cx="6826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1" name="Equation" r:id="rId38" imgW="329914" imgH="177646" progId="Equation.DSMT4">
                  <p:embed/>
                </p:oleObj>
              </mc:Choice>
              <mc:Fallback>
                <p:oleObj name="Equation" r:id="rId38" imgW="329914" imgH="1776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114925"/>
                        <a:ext cx="6826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1377950" y="5132388"/>
          <a:ext cx="1489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2" name="Equation" r:id="rId40" imgW="736280" imgH="177723" progId="Equation.DSMT4">
                  <p:embed/>
                </p:oleObj>
              </mc:Choice>
              <mc:Fallback>
                <p:oleObj name="Equation" r:id="rId40" imgW="736280" imgH="177723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5132388"/>
                        <a:ext cx="1489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79375" y="5588000"/>
          <a:ext cx="23415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3" name="Equation" r:id="rId42" imgW="1129810" imgH="177723" progId="Equation.DSMT4">
                  <p:embed/>
                </p:oleObj>
              </mc:Choice>
              <mc:Fallback>
                <p:oleObj name="Equation" r:id="rId42" imgW="1129810" imgH="177723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5588000"/>
                        <a:ext cx="234156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2386013" y="5586413"/>
          <a:ext cx="7699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4" name="Equation" r:id="rId44" imgW="380670" imgH="177646" progId="Equation.DSMT4">
                  <p:embed/>
                </p:oleObj>
              </mc:Choice>
              <mc:Fallback>
                <p:oleObj name="Equation" r:id="rId44" imgW="380670" imgH="1776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5586413"/>
                        <a:ext cx="7699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01600" y="5535613"/>
          <a:ext cx="30781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5" name="Equation" r:id="rId46" imgW="1485255" imgH="266584" progId="Equation.DSMT4">
                  <p:embed/>
                </p:oleObj>
              </mc:Choice>
              <mc:Fallback>
                <p:oleObj name="Equation" r:id="rId46" imgW="1485255" imgH="266584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5535613"/>
                        <a:ext cx="30781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3140075" y="5583238"/>
          <a:ext cx="693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6" name="Equation" r:id="rId48" imgW="266353" imgH="177569" progId="Equation.DSMT4">
                  <p:embed/>
                </p:oleObj>
              </mc:Choice>
              <mc:Fallback>
                <p:oleObj name="Equation" r:id="rId48" imgW="266353" imgH="177569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5583238"/>
                        <a:ext cx="6937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1570038" y="5529263"/>
          <a:ext cx="11906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7" name="Equation" r:id="rId50" imgW="457002" imgH="215806" progId="Equation.DSMT4">
                  <p:embed/>
                </p:oleObj>
              </mc:Choice>
              <mc:Fallback>
                <p:oleObj name="Equation" r:id="rId50" imgW="457002" imgH="215806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5529263"/>
                        <a:ext cx="11906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Object 27"/>
          <p:cNvGraphicFramePr>
            <a:graphicFrameLocks noChangeAspect="1"/>
          </p:cNvGraphicFramePr>
          <p:nvPr/>
        </p:nvGraphicFramePr>
        <p:xfrm>
          <a:off x="4651375" y="434975"/>
          <a:ext cx="2540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8" name="Equation" r:id="rId52" imgW="139579" imgH="177646" progId="Equation.DSMT4">
                  <p:embed/>
                </p:oleObj>
              </mc:Choice>
              <mc:Fallback>
                <p:oleObj name="Equation" r:id="rId52" imgW="139579" imgH="177646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434975"/>
                        <a:ext cx="2540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4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7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317500"/>
            <a:ext cx="8694737" cy="639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500" cap="none" dirty="0" smtClean="0"/>
              <a:t>Practice: FIND THE AREA OF THE TRIANGLE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22288" y="1335088"/>
            <a:ext cx="3411537" cy="1103312"/>
          </a:xfrm>
          <a:prstGeom prst="triangle">
            <a:avLst>
              <a:gd name="adj" fmla="val 653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81363" y="1597025"/>
          <a:ext cx="595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3" name="Equation" r:id="rId4" imgW="380670" imgH="177646" progId="Equation.DSMT4">
                  <p:embed/>
                </p:oleObj>
              </mc:Choice>
              <mc:Fallback>
                <p:oleObj name="Equation" r:id="rId4" imgW="380670" imgH="177646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1597025"/>
                        <a:ext cx="5953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069975" y="1595438"/>
          <a:ext cx="635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4" name="Equation" r:id="rId6" imgW="405872" imgH="177569" progId="Equation.DSMT4">
                  <p:embed/>
                </p:oleObj>
              </mc:Choice>
              <mc:Fallback>
                <p:oleObj name="Equation" r:id="rId6" imgW="405872" imgH="177569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595438"/>
                        <a:ext cx="6350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035175" y="2522538"/>
          <a:ext cx="615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5" name="Equation" r:id="rId8" imgW="393359" imgH="177646" progId="Equation.DSMT4">
                  <p:embed/>
                </p:oleObj>
              </mc:Choice>
              <mc:Fallback>
                <p:oleObj name="Equation" r:id="rId8" imgW="393359" imgH="177646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522538"/>
                        <a:ext cx="6159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9488" y="1306513"/>
            <a:ext cx="253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Find one of the angles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71463" y="2422525"/>
          <a:ext cx="238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" name="Equation" r:id="rId10" imgW="152268" imgH="164957" progId="Equation.DSMT4">
                  <p:embed/>
                </p:oleObj>
              </mc:Choice>
              <mc:Fallback>
                <p:oleObj name="Equation" r:id="rId10" imgW="152268" imgH="164957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422525"/>
                        <a:ext cx="238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625725" y="1057275"/>
          <a:ext cx="238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" name="Equation" r:id="rId12" imgW="152268" imgH="164957" progId="Equation.DSMT4">
                  <p:embed/>
                </p:oleObj>
              </mc:Choice>
              <mc:Fallback>
                <p:oleObj name="Equation" r:id="rId12" imgW="152268" imgH="164957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1057275"/>
                        <a:ext cx="238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995738" y="2301875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8" name="Equation" r:id="rId14" imgW="164814" imgH="177492" progId="Equation.DSMT4">
                  <p:embed/>
                </p:oleObj>
              </mc:Choice>
              <mc:Fallback>
                <p:oleObj name="Equation" r:id="rId14" imgW="164814" imgH="177492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301875"/>
                        <a:ext cx="257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92100" y="3022600"/>
          <a:ext cx="819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9" name="Equation" r:id="rId16" imgW="393529" imgH="203112" progId="Equation.DSMT4">
                  <p:embed/>
                </p:oleObj>
              </mc:Choice>
              <mc:Fallback>
                <p:oleObj name="Equation" r:id="rId16" imgW="393529" imgH="203112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022600"/>
                        <a:ext cx="8191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1196975" y="3036888"/>
          <a:ext cx="16287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" name="Equation" r:id="rId18" imgW="787058" imgH="215806" progId="Equation.DSMT4">
                  <p:embed/>
                </p:oleObj>
              </mc:Choice>
              <mc:Fallback>
                <p:oleObj name="Equation" r:id="rId18" imgW="787058" imgH="215806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36888"/>
                        <a:ext cx="16287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865438" y="3057525"/>
          <a:ext cx="22590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1" name="Equation" r:id="rId20" imgW="1091726" imgH="253890" progId="Equation.DSMT4">
                  <p:embed/>
                </p:oleObj>
              </mc:Choice>
              <mc:Fallback>
                <p:oleObj name="Equation" r:id="rId20" imgW="1091726" imgH="25389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3057525"/>
                        <a:ext cx="22590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09563" y="3635375"/>
          <a:ext cx="8445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2" name="Equation" r:id="rId22" imgW="406048" imgH="164957" progId="Equation.DSMT4">
                  <p:embed/>
                </p:oleObj>
              </mc:Choice>
              <mc:Fallback>
                <p:oleObj name="Equation" r:id="rId22" imgW="406048" imgH="164957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3635375"/>
                        <a:ext cx="8445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1262063" y="3649663"/>
          <a:ext cx="998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" name="Equation" r:id="rId24" imgW="482181" imgH="177646" progId="Equation.DSMT4">
                  <p:embed/>
                </p:oleObj>
              </mc:Choice>
              <mc:Fallback>
                <p:oleObj name="Equation" r:id="rId24" imgW="482181" imgH="177646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3649663"/>
                        <a:ext cx="9985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428875" y="3614738"/>
          <a:ext cx="17335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4" name="Equation" r:id="rId26" imgW="837836" imgH="253890" progId="Equation.DSMT4">
                  <p:embed/>
                </p:oleObj>
              </mc:Choice>
              <mc:Fallback>
                <p:oleObj name="Equation" r:id="rId26" imgW="837836" imgH="25389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614738"/>
                        <a:ext cx="17335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390525" y="4241800"/>
          <a:ext cx="1239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" name="Equation" r:id="rId28" imgW="596641" imgH="177723" progId="Equation.DSMT4">
                  <p:embed/>
                </p:oleObj>
              </mc:Choice>
              <mc:Fallback>
                <p:oleObj name="Equation" r:id="rId28" imgW="596641" imgH="177723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241800"/>
                        <a:ext cx="12398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687513" y="4186238"/>
          <a:ext cx="19431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" name="Equation" r:id="rId30" imgW="939392" imgH="253890" progId="Equation.DSMT4">
                  <p:embed/>
                </p:oleObj>
              </mc:Choice>
              <mc:Fallback>
                <p:oleObj name="Equation" r:id="rId30" imgW="939392" imgH="25389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186238"/>
                        <a:ext cx="19431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36563" y="4876800"/>
          <a:ext cx="1239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7" name="Equation" r:id="rId32" imgW="596641" imgH="177723" progId="Equation.DSMT4">
                  <p:embed/>
                </p:oleObj>
              </mc:Choice>
              <mc:Fallback>
                <p:oleObj name="Equation" r:id="rId32" imgW="596641" imgH="177723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4876800"/>
                        <a:ext cx="12398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1717675" y="4805363"/>
          <a:ext cx="19446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8" name="Equation" r:id="rId33" imgW="939392" imgH="253890" progId="Equation.DSMT4">
                  <p:embed/>
                </p:oleObj>
              </mc:Choice>
              <mc:Fallback>
                <p:oleObj name="Equation" r:id="rId33" imgW="939392" imgH="25389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4805363"/>
                        <a:ext cx="19446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877888" y="5527675"/>
          <a:ext cx="17160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9" name="Equation" r:id="rId35" imgW="825142" imgH="177723" progId="Equation.DSMT4">
                  <p:embed/>
                </p:oleObj>
              </mc:Choice>
              <mc:Fallback>
                <p:oleObj name="Equation" r:id="rId35" imgW="825142" imgH="177723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5527675"/>
                        <a:ext cx="17160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2657475" y="5503863"/>
          <a:ext cx="1052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0" name="Equation" r:id="rId37" imgW="507780" imgH="177723" progId="Equation.DSMT4">
                  <p:embed/>
                </p:oleObj>
              </mc:Choice>
              <mc:Fallback>
                <p:oleObj name="Equation" r:id="rId37" imgW="507780" imgH="177723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5503863"/>
                        <a:ext cx="10525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239713" y="5978525"/>
          <a:ext cx="27162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1" name="Equation" r:id="rId39" imgW="1307532" imgH="266584" progId="Equation.DSMT4">
                  <p:embed/>
                </p:oleObj>
              </mc:Choice>
              <mc:Fallback>
                <p:oleObj name="Equation" r:id="rId39" imgW="1307532" imgH="266584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978525"/>
                        <a:ext cx="2716212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3017838" y="6045200"/>
          <a:ext cx="5508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2" name="Equation" r:id="rId41" imgW="266353" imgH="177569" progId="Equation.DSMT4">
                  <p:embed/>
                </p:oleObj>
              </mc:Choice>
              <mc:Fallback>
                <p:oleObj name="Equation" r:id="rId41" imgW="266353" imgH="177569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6045200"/>
                        <a:ext cx="550862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1751013" y="5961063"/>
          <a:ext cx="11922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" name="Equation" r:id="rId43" imgW="431613" imgH="215806" progId="Equation.DSMT4">
                  <p:embed/>
                </p:oleObj>
              </mc:Choice>
              <mc:Fallback>
                <p:oleObj name="Equation" r:id="rId43" imgW="431613" imgH="215806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5961063"/>
                        <a:ext cx="119221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974725" y="2092325"/>
          <a:ext cx="741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4" name="Equation" r:id="rId45" imgW="431613" imgH="215806" progId="Equation.DSMT4">
                  <p:embed/>
                </p:oleObj>
              </mc:Choice>
              <mc:Fallback>
                <p:oleObj name="Equation" r:id="rId45" imgW="431613" imgH="215806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092325"/>
                        <a:ext cx="7413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33938" y="1830388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/>
              <a:t>Use the angle to find the height of</a:t>
            </a:r>
            <a:br>
              <a:rPr lang="en-CA" dirty="0"/>
            </a:br>
            <a:r>
              <a:rPr lang="en-CA" dirty="0"/>
              <a:t>the triangle</a:t>
            </a:r>
          </a:p>
        </p:txBody>
      </p:sp>
      <p:sp>
        <p:nvSpPr>
          <p:cNvPr id="29" name="Right Triangle 28"/>
          <p:cNvSpPr/>
          <p:nvPr/>
        </p:nvSpPr>
        <p:spPr>
          <a:xfrm flipH="1">
            <a:off x="542925" y="1347788"/>
            <a:ext cx="2200275" cy="1085850"/>
          </a:xfrm>
          <a:prstGeom prst="rtTriangle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2711450" y="1736725"/>
          <a:ext cx="3032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5" name="Equation" r:id="rId46" imgW="126890" imgH="190335" progId="Equation.DSMT4">
                  <p:embed/>
                </p:oleObj>
              </mc:Choice>
              <mc:Fallback>
                <p:oleObj name="Equation" r:id="rId46" imgW="126890" imgH="190335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736725"/>
                        <a:ext cx="3032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6132513" y="2736850"/>
          <a:ext cx="23606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" name="Equation" r:id="rId48" imgW="1028254" imgH="431613" progId="Equation.DSMT4">
                  <p:embed/>
                </p:oleObj>
              </mc:Choice>
              <mc:Fallback>
                <p:oleObj name="Equation" r:id="rId48" imgW="1028254" imgH="431613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2736850"/>
                        <a:ext cx="2360612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7686675" y="3910013"/>
          <a:ext cx="6127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7" name="Equation" r:id="rId50" imgW="266469" imgH="190335" progId="Equation.DSMT4">
                  <p:embed/>
                </p:oleObj>
              </mc:Choice>
              <mc:Fallback>
                <p:oleObj name="Equation" r:id="rId50" imgW="266469" imgH="190335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910013"/>
                        <a:ext cx="6127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7" name="Object 27"/>
          <p:cNvGraphicFramePr>
            <a:graphicFrameLocks noChangeAspect="1"/>
          </p:cNvGraphicFramePr>
          <p:nvPr/>
        </p:nvGraphicFramePr>
        <p:xfrm>
          <a:off x="6207125" y="3922713"/>
          <a:ext cx="14017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8" name="Equation" r:id="rId52" imgW="609336" imgH="177723" progId="Equation.DSMT4">
                  <p:embed/>
                </p:oleObj>
              </mc:Choice>
              <mc:Fallback>
                <p:oleObj name="Equation" r:id="rId52" imgW="609336" imgH="177723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3922713"/>
                        <a:ext cx="14017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4876800" y="4471988"/>
          <a:ext cx="19224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9" name="Equation" r:id="rId54" imgW="876300" imgH="431800" progId="Equation.DSMT4">
                  <p:embed/>
                </p:oleObj>
              </mc:Choice>
              <mc:Fallback>
                <p:oleObj name="Equation" r:id="rId54" imgW="876300" imgH="431800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71988"/>
                        <a:ext cx="19224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5680075" y="5370513"/>
          <a:ext cx="1893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0" name="Equation" r:id="rId56" imgW="863225" imgH="431613" progId="Equation.DSMT4">
                  <p:embed/>
                </p:oleObj>
              </mc:Choice>
              <mc:Fallback>
                <p:oleObj name="Equation" r:id="rId56" imgW="863225" imgH="431613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5370513"/>
                        <a:ext cx="18938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/>
        </p:nvGraphicFramePr>
        <p:xfrm>
          <a:off x="5629275" y="5518150"/>
          <a:ext cx="21463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1" name="Equation" r:id="rId58" imgW="850531" imgH="215806" progId="Equation.DSMT4">
                  <p:embed/>
                </p:oleObj>
              </mc:Choice>
              <mc:Fallback>
                <p:oleObj name="Equation" r:id="rId58" imgW="850531" imgH="215806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5518150"/>
                        <a:ext cx="21463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0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9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Proof For the Sine Law</a:t>
            </a:r>
            <a:endParaRPr lang="en-CA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34381"/>
              </p:ext>
            </p:extLst>
          </p:nvPr>
        </p:nvGraphicFramePr>
        <p:xfrm>
          <a:off x="6101084" y="404664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084" y="404664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88297"/>
              </p:ext>
            </p:extLst>
          </p:nvPr>
        </p:nvGraphicFramePr>
        <p:xfrm>
          <a:off x="4953322" y="2547789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322" y="2547789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059985"/>
              </p:ext>
            </p:extLst>
          </p:nvPr>
        </p:nvGraphicFramePr>
        <p:xfrm>
          <a:off x="8458522" y="2554139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" name="Equation" r:id="rId8" imgW="152202" imgH="177569" progId="Equation.DSMT4">
                  <p:embed/>
                </p:oleObj>
              </mc:Choice>
              <mc:Fallback>
                <p:oleObj name="Equation" r:id="rId8" imgW="152202" imgH="177569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522" y="2554139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5296222" y="1761977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5315272" y="761852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296347" y="2546202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38484"/>
              </p:ext>
            </p:extLst>
          </p:nvPr>
        </p:nvGraphicFramePr>
        <p:xfrm>
          <a:off x="6290096" y="2718991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7" name="Equation" r:id="rId10" imgW="126835" imgH="139518" progId="Equation.DSMT4">
                  <p:embed/>
                </p:oleObj>
              </mc:Choice>
              <mc:Fallback>
                <p:oleObj name="Equation" r:id="rId10" imgW="126835" imgH="139518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096" y="2718991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72468"/>
              </p:ext>
            </p:extLst>
          </p:nvPr>
        </p:nvGraphicFramePr>
        <p:xfrm>
          <a:off x="7279009" y="1126977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8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009" y="1126977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29377"/>
              </p:ext>
            </p:extLst>
          </p:nvPr>
        </p:nvGraphicFramePr>
        <p:xfrm>
          <a:off x="5501009" y="1234927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9" name="Equation" r:id="rId14" imgW="114201" imgH="139579" progId="Equation.DSMT4">
                  <p:embed/>
                </p:oleObj>
              </mc:Choice>
              <mc:Fallback>
                <p:oleObj name="Equation" r:id="rId14" imgW="114201" imgH="139579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009" y="1234927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2895"/>
              </p:ext>
            </p:extLst>
          </p:nvPr>
        </p:nvGraphicFramePr>
        <p:xfrm>
          <a:off x="6255072" y="1614339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0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72" y="1614339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37712"/>
              </p:ext>
            </p:extLst>
          </p:nvPr>
        </p:nvGraphicFramePr>
        <p:xfrm>
          <a:off x="323528" y="943695"/>
          <a:ext cx="15081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1" name="Equation" r:id="rId18" imgW="609480" imgH="393480" progId="Equation.DSMT4">
                  <p:embed/>
                </p:oleObj>
              </mc:Choice>
              <mc:Fallback>
                <p:oleObj name="Equation" r:id="rId18" imgW="609480" imgH="39348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43695"/>
                        <a:ext cx="15081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95950"/>
              </p:ext>
            </p:extLst>
          </p:nvPr>
        </p:nvGraphicFramePr>
        <p:xfrm>
          <a:off x="2486224" y="908720"/>
          <a:ext cx="15097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2" name="Equation" r:id="rId20" imgW="609480" imgH="393480" progId="Equation.DSMT4">
                  <p:embed/>
                </p:oleObj>
              </mc:Choice>
              <mc:Fallback>
                <p:oleObj name="Equation" r:id="rId20" imgW="609480" imgH="393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224" y="908720"/>
                        <a:ext cx="150971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00297"/>
              </p:ext>
            </p:extLst>
          </p:nvPr>
        </p:nvGraphicFramePr>
        <p:xfrm>
          <a:off x="107504" y="2125167"/>
          <a:ext cx="1917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" name="Equation" r:id="rId22" imgW="774360" imgH="177480" progId="Equation.DSMT4">
                  <p:embed/>
                </p:oleObj>
              </mc:Choice>
              <mc:Fallback>
                <p:oleObj name="Equation" r:id="rId22" imgW="774360" imgH="17748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125167"/>
                        <a:ext cx="19177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98594"/>
              </p:ext>
            </p:extLst>
          </p:nvPr>
        </p:nvGraphicFramePr>
        <p:xfrm>
          <a:off x="2267744" y="2126754"/>
          <a:ext cx="1663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" name="Equation" r:id="rId24" imgW="672840" imgH="177480" progId="Equation.DSMT4">
                  <p:embed/>
                </p:oleObj>
              </mc:Choice>
              <mc:Fallback>
                <p:oleObj name="Equation" r:id="rId24" imgW="672840" imgH="1774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126754"/>
                        <a:ext cx="1663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527584"/>
              </p:ext>
            </p:extLst>
          </p:nvPr>
        </p:nvGraphicFramePr>
        <p:xfrm>
          <a:off x="885032" y="2870200"/>
          <a:ext cx="13827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" name="Equation" r:id="rId26" imgW="558720" imgH="177480" progId="Equation.DSMT4">
                  <p:embed/>
                </p:oleObj>
              </mc:Choice>
              <mc:Fallback>
                <p:oleObj name="Equation" r:id="rId26" imgW="558720" imgH="17748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32" y="2870200"/>
                        <a:ext cx="13827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18973"/>
              </p:ext>
            </p:extLst>
          </p:nvPr>
        </p:nvGraphicFramePr>
        <p:xfrm>
          <a:off x="2321322" y="2852936"/>
          <a:ext cx="1098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" name="Equation" r:id="rId28" imgW="444240" imgH="177480" progId="Equation.DSMT4">
                  <p:embed/>
                </p:oleObj>
              </mc:Choice>
              <mc:Fallback>
                <p:oleObj name="Equation" r:id="rId28" imgW="444240" imgH="17748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322" y="2852936"/>
                        <a:ext cx="1098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05911"/>
              </p:ext>
            </p:extLst>
          </p:nvPr>
        </p:nvGraphicFramePr>
        <p:xfrm>
          <a:off x="827584" y="2780928"/>
          <a:ext cx="1127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" name="Equation" r:id="rId30" imgW="457200" imgH="393480" progId="Equation.DSMT4">
                  <p:embed/>
                </p:oleObj>
              </mc:Choice>
              <mc:Fallback>
                <p:oleObj name="Equation" r:id="rId30" imgW="457200" imgH="39348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80928"/>
                        <a:ext cx="11271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67610"/>
              </p:ext>
            </p:extLst>
          </p:nvPr>
        </p:nvGraphicFramePr>
        <p:xfrm>
          <a:off x="2289572" y="2780928"/>
          <a:ext cx="1130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8" name="Equation" r:id="rId32" imgW="457200" imgH="393480" progId="Equation.DSMT4">
                  <p:embed/>
                </p:oleObj>
              </mc:Choice>
              <mc:Fallback>
                <p:oleObj name="Equation" r:id="rId32" imgW="457200" imgH="39348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572" y="2780928"/>
                        <a:ext cx="11303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05440"/>
              </p:ext>
            </p:extLst>
          </p:nvPr>
        </p:nvGraphicFramePr>
        <p:xfrm>
          <a:off x="1459285" y="4005064"/>
          <a:ext cx="12271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" name="Equation" r:id="rId34" imgW="495000" imgH="393480" progId="Equation.DSMT4">
                  <p:embed/>
                </p:oleObj>
              </mc:Choice>
              <mc:Fallback>
                <p:oleObj name="Equation" r:id="rId34" imgW="495000" imgH="39348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285" y="4005064"/>
                        <a:ext cx="12271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27437"/>
              </p:ext>
            </p:extLst>
          </p:nvPr>
        </p:nvGraphicFramePr>
        <p:xfrm>
          <a:off x="2750146" y="4005064"/>
          <a:ext cx="9413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0" name="Equation" r:id="rId36" imgW="380880" imgH="393480" progId="Equation.DSMT4">
                  <p:embed/>
                </p:oleObj>
              </mc:Choice>
              <mc:Fallback>
                <p:oleObj name="Equation" r:id="rId36" imgW="380880" imgH="39348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146" y="4005064"/>
                        <a:ext cx="9413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1243261" y="3861048"/>
            <a:ext cx="2536651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9512" y="5375176"/>
            <a:ext cx="3716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 smtClean="0">
                <a:solidFill>
                  <a:srgbClr val="FF0000"/>
                </a:solidFill>
                <a:latin typeface="+mj-lt"/>
              </a:rPr>
              <a:t>If we use another altitude for </a:t>
            </a:r>
            <a:br>
              <a:rPr lang="en-CA" sz="2000" dirty="0" smtClean="0">
                <a:solidFill>
                  <a:srgbClr val="FF0000"/>
                </a:solidFill>
                <a:latin typeface="+mj-lt"/>
              </a:rPr>
            </a:br>
            <a:r>
              <a:rPr lang="en-CA" sz="2000" dirty="0" smtClean="0">
                <a:solidFill>
                  <a:srgbClr val="FF0000"/>
                </a:solidFill>
                <a:latin typeface="+mj-lt"/>
              </a:rPr>
              <a:t>angle A, we can solve for the</a:t>
            </a:r>
            <a:br>
              <a:rPr lang="en-CA" sz="2000" dirty="0" smtClean="0">
                <a:solidFill>
                  <a:srgbClr val="FF0000"/>
                </a:solidFill>
                <a:latin typeface="+mj-lt"/>
              </a:rPr>
            </a:br>
            <a:r>
              <a:rPr lang="en-CA" sz="2000" dirty="0" smtClean="0">
                <a:solidFill>
                  <a:srgbClr val="FF0000"/>
                </a:solidFill>
                <a:latin typeface="+mj-lt"/>
              </a:rPr>
              <a:t> other part of the sine law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976650" y="1566863"/>
            <a:ext cx="2499487" cy="1168102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3"/>
          <p:cNvGrpSpPr>
            <a:grpSpLocks/>
          </p:cNvGrpSpPr>
          <p:nvPr/>
        </p:nvGrpSpPr>
        <p:grpSpPr bwMode="auto">
          <a:xfrm rot="6973778">
            <a:off x="5820794" y="1587547"/>
            <a:ext cx="228600" cy="228600"/>
            <a:chOff x="1911145" y="3069568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7633"/>
              </p:ext>
            </p:extLst>
          </p:nvPr>
        </p:nvGraphicFramePr>
        <p:xfrm>
          <a:off x="6502126" y="1926903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" name="Equation" r:id="rId38" imgW="126720" imgH="177480" progId="Equation.DSMT4">
                  <p:embed/>
                </p:oleObj>
              </mc:Choice>
              <mc:Fallback>
                <p:oleObj name="Equation" r:id="rId38" imgW="126720" imgH="17748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126" y="1926903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38192"/>
              </p:ext>
            </p:extLst>
          </p:nvPr>
        </p:nvGraphicFramePr>
        <p:xfrm>
          <a:off x="5738959" y="3295055"/>
          <a:ext cx="1267223" cy="81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" name="Equation" r:id="rId40" imgW="609480" imgH="393480" progId="Equation.DSMT4">
                  <p:embed/>
                </p:oleObj>
              </mc:Choice>
              <mc:Fallback>
                <p:oleObj name="Equation" r:id="rId40" imgW="609480" imgH="3934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959" y="3295055"/>
                        <a:ext cx="1267223" cy="817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43236"/>
              </p:ext>
            </p:extLst>
          </p:nvPr>
        </p:nvGraphicFramePr>
        <p:xfrm>
          <a:off x="7296670" y="3295055"/>
          <a:ext cx="1268556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" name="Equation" r:id="rId42" imgW="609480" imgH="393480" progId="Equation.DSMT4">
                  <p:embed/>
                </p:oleObj>
              </mc:Choice>
              <mc:Fallback>
                <p:oleObj name="Equation" r:id="rId42" imgW="609480" imgH="39348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670" y="3295055"/>
                        <a:ext cx="1268556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5701"/>
              </p:ext>
            </p:extLst>
          </p:nvPr>
        </p:nvGraphicFramePr>
        <p:xfrm>
          <a:off x="5306911" y="4258736"/>
          <a:ext cx="1611374" cy="36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" name="Equation" r:id="rId44" imgW="774360" imgH="177480" progId="Equation.DSMT4">
                  <p:embed/>
                </p:oleObj>
              </mc:Choice>
              <mc:Fallback>
                <p:oleObj name="Equation" r:id="rId44" imgW="774360" imgH="1774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911" y="4258736"/>
                        <a:ext cx="1611374" cy="36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75475"/>
              </p:ext>
            </p:extLst>
          </p:nvPr>
        </p:nvGraphicFramePr>
        <p:xfrm>
          <a:off x="7094363" y="4231159"/>
          <a:ext cx="1423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" name="Equation" r:id="rId46" imgW="685800" imgH="177480" progId="Equation.DSMT4">
                  <p:embed/>
                </p:oleObj>
              </mc:Choice>
              <mc:Fallback>
                <p:oleObj name="Equation" r:id="rId46" imgW="685800" imgH="177480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363" y="4231159"/>
                        <a:ext cx="14239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30714"/>
              </p:ext>
            </p:extLst>
          </p:nvPr>
        </p:nvGraphicFramePr>
        <p:xfrm>
          <a:off x="5839494" y="4896495"/>
          <a:ext cx="1161843" cy="36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" name="Equation" r:id="rId48" imgW="558720" imgH="177480" progId="Equation.DSMT4">
                  <p:embed/>
                </p:oleObj>
              </mc:Choice>
              <mc:Fallback>
                <p:oleObj name="Equation" r:id="rId48" imgW="558720" imgH="177480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494" y="4896495"/>
                        <a:ext cx="1161843" cy="369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84215"/>
              </p:ext>
            </p:extLst>
          </p:nvPr>
        </p:nvGraphicFramePr>
        <p:xfrm>
          <a:off x="7275784" y="4879231"/>
          <a:ext cx="923072" cy="36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7" name="Equation" r:id="rId50" imgW="444240" imgH="177480" progId="Equation.DSMT4">
                  <p:embed/>
                </p:oleObj>
              </mc:Choice>
              <mc:Fallback>
                <p:oleObj name="Equation" r:id="rId50" imgW="444240" imgH="177480" progId="Equation.DSMT4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784" y="4879231"/>
                        <a:ext cx="923072" cy="36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30278"/>
              </p:ext>
            </p:extLst>
          </p:nvPr>
        </p:nvGraphicFramePr>
        <p:xfrm>
          <a:off x="5782046" y="4807223"/>
          <a:ext cx="947082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8" name="Equation" r:id="rId52" imgW="457200" imgH="393480" progId="Equation.DSMT4">
                  <p:embed/>
                </p:oleObj>
              </mc:Choice>
              <mc:Fallback>
                <p:oleObj name="Equation" r:id="rId52" imgW="457200" imgH="393480" progId="Equation.DSMT4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046" y="4807223"/>
                        <a:ext cx="947082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55574"/>
              </p:ext>
            </p:extLst>
          </p:nvPr>
        </p:nvGraphicFramePr>
        <p:xfrm>
          <a:off x="7222206" y="4807223"/>
          <a:ext cx="949750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9" name="Equation" r:id="rId54" imgW="457200" imgH="393480" progId="Equation.DSMT4">
                  <p:embed/>
                </p:oleObj>
              </mc:Choice>
              <mc:Fallback>
                <p:oleObj name="Equation" r:id="rId54" imgW="457200" imgH="393480" progId="Equation.DSMT4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2206" y="4807223"/>
                        <a:ext cx="949750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46464"/>
              </p:ext>
            </p:extLst>
          </p:nvPr>
        </p:nvGraphicFramePr>
        <p:xfrm>
          <a:off x="5998070" y="5707881"/>
          <a:ext cx="1045235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0" name="Equation" r:id="rId56" imgW="495000" imgH="393480" progId="Equation.DSMT4">
                  <p:embed/>
                </p:oleObj>
              </mc:Choice>
              <mc:Fallback>
                <p:oleObj name="Equation" r:id="rId56" imgW="495000" imgH="393480" progId="Equation.DSMT4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070" y="5707881"/>
                        <a:ext cx="1045235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19431"/>
              </p:ext>
            </p:extLst>
          </p:nvPr>
        </p:nvGraphicFramePr>
        <p:xfrm>
          <a:off x="7078190" y="5707237"/>
          <a:ext cx="774799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1" name="Equation" r:id="rId58" imgW="368280" imgH="393480" progId="Equation.DSMT4">
                  <p:embed/>
                </p:oleObj>
              </mc:Choice>
              <mc:Fallback>
                <p:oleObj name="Equation" r:id="rId58" imgW="368280" imgH="39348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190" y="5707237"/>
                        <a:ext cx="774799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92236"/>
              </p:ext>
            </p:extLst>
          </p:nvPr>
        </p:nvGraphicFramePr>
        <p:xfrm>
          <a:off x="307157" y="4005064"/>
          <a:ext cx="12239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2" name="Equation" r:id="rId60" imgW="495000" imgH="393480" progId="Equation.DSMT4">
                  <p:embed/>
                </p:oleObj>
              </mc:Choice>
              <mc:Fallback>
                <p:oleObj name="Equation" r:id="rId60" imgW="495000" imgH="39348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57" y="4005064"/>
                        <a:ext cx="122396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243136" y="3861048"/>
            <a:ext cx="3536776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2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Proof For the Cosine Law</a:t>
            </a:r>
            <a:endParaRPr lang="en-CA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899150" y="682625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6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682625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4751388" y="2825750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7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825750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8256588" y="2832100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8" name="Equation" r:id="rId8" imgW="152202" imgH="177569" progId="Equation.DSMT4">
                  <p:embed/>
                </p:oleObj>
              </mc:Choice>
              <mc:Fallback>
                <p:oleObj name="Equation" r:id="rId8" imgW="152202" imgH="177569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2832100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5094288" y="2039938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5113338" y="1039813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4413" y="2824163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815013" y="3178175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9" name="Equation" r:id="rId10" imgW="126835" imgH="139518" progId="Equation.DSMT4">
                  <p:embed/>
                </p:oleObj>
              </mc:Choice>
              <mc:Fallback>
                <p:oleObj name="Equation" r:id="rId10" imgW="126835" imgH="139518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3178175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/>
        </p:nvGraphicFramePr>
        <p:xfrm>
          <a:off x="7077075" y="1404938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0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1404938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/>
        </p:nvGraphicFramePr>
        <p:xfrm>
          <a:off x="5299075" y="1512888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1" name="Equation" r:id="rId14" imgW="114201" imgH="139579" progId="Equation.DSMT4">
                  <p:embed/>
                </p:oleObj>
              </mc:Choice>
              <mc:Fallback>
                <p:oleObj name="Equation" r:id="rId14" imgW="114201" imgH="139579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1512888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/>
        </p:nvGraphicFramePr>
        <p:xfrm>
          <a:off x="6053138" y="18923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2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1892300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/>
        </p:nvGraphicFramePr>
        <p:xfrm>
          <a:off x="955675" y="1004888"/>
          <a:ext cx="1885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3" name="Equation" r:id="rId18" imgW="761669" imgH="228501" progId="Equation.DSMT4">
                  <p:embed/>
                </p:oleObj>
              </mc:Choice>
              <mc:Fallback>
                <p:oleObj name="Equation" r:id="rId18" imgW="761669" imgH="228501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004888"/>
                        <a:ext cx="18859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/>
        </p:nvGraphicFramePr>
        <p:xfrm>
          <a:off x="968375" y="1597025"/>
          <a:ext cx="1824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4" name="Equation" r:id="rId20" imgW="736600" imgH="203200" progId="Equation.DSMT4">
                  <p:embed/>
                </p:oleObj>
              </mc:Choice>
              <mc:Fallback>
                <p:oleObj name="Equation" r:id="rId20" imgW="736600" imgH="2032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597025"/>
                        <a:ext cx="1824038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5"/>
          <p:cNvGraphicFramePr>
            <a:graphicFrameLocks noChangeAspect="1"/>
          </p:cNvGraphicFramePr>
          <p:nvPr/>
        </p:nvGraphicFramePr>
        <p:xfrm>
          <a:off x="6945313" y="3082925"/>
          <a:ext cx="3460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5" name="Equation" r:id="rId22" imgW="139579" imgH="164957" progId="Equation.DSMT4">
                  <p:embed/>
                </p:oleObj>
              </mc:Choice>
              <mc:Fallback>
                <p:oleObj name="Equation" r:id="rId22" imgW="139579" imgH="164957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3082925"/>
                        <a:ext cx="34607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5"/>
          <p:cNvGraphicFramePr>
            <a:graphicFrameLocks noChangeAspect="1"/>
          </p:cNvGraphicFramePr>
          <p:nvPr/>
        </p:nvGraphicFramePr>
        <p:xfrm>
          <a:off x="5354638" y="3052763"/>
          <a:ext cx="3159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6" name="Equation" r:id="rId24" imgW="126835" imgH="139518" progId="Equation.DSMT4">
                  <p:embed/>
                </p:oleObj>
              </mc:Choice>
              <mc:Fallback>
                <p:oleObj name="Equation" r:id="rId24" imgW="126835" imgH="139518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3052763"/>
                        <a:ext cx="3159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88975" y="2171700"/>
            <a:ext cx="2333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5"/>
          <p:cNvGraphicFramePr>
            <a:graphicFrameLocks noChangeAspect="1"/>
          </p:cNvGraphicFramePr>
          <p:nvPr/>
        </p:nvGraphicFramePr>
        <p:xfrm>
          <a:off x="288925" y="227012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7" name="Equation" r:id="rId26" imgW="571252" imgH="203112" progId="Equation.DSMT4">
                  <p:embed/>
                </p:oleObj>
              </mc:Choice>
              <mc:Fallback>
                <p:oleObj name="Equation" r:id="rId26" imgW="571252" imgH="203112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27012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1639888" y="1085850"/>
            <a:ext cx="441325" cy="392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54175" y="1684338"/>
            <a:ext cx="439738" cy="392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5"/>
          <p:cNvGraphicFramePr>
            <a:graphicFrameLocks noChangeAspect="1"/>
          </p:cNvGraphicFramePr>
          <p:nvPr/>
        </p:nvGraphicFramePr>
        <p:xfrm>
          <a:off x="1741488" y="2230438"/>
          <a:ext cx="11303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Equation" r:id="rId28" imgW="457200" imgH="228600" progId="Equation.DSMT4">
                  <p:embed/>
                </p:oleObj>
              </mc:Choice>
              <mc:Fallback>
                <p:oleObj name="Equation" r:id="rId28" imgW="457200" imgH="2286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230438"/>
                        <a:ext cx="11303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/>
        </p:nvGraphicFramePr>
        <p:xfrm>
          <a:off x="300038" y="2840038"/>
          <a:ext cx="1414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Equation" r:id="rId30" imgW="571252" imgH="203112" progId="Equation.DSMT4">
                  <p:embed/>
                </p:oleObj>
              </mc:Choice>
              <mc:Fallback>
                <p:oleObj name="Equation" r:id="rId30" imgW="571252" imgH="203112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840038"/>
                        <a:ext cx="14144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/>
        </p:nvGraphicFramePr>
        <p:xfrm>
          <a:off x="1712913" y="2790825"/>
          <a:ext cx="22288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0" name="Equation" r:id="rId32" imgW="901309" imgH="253890" progId="Equation.DSMT4">
                  <p:embed/>
                </p:oleObj>
              </mc:Choice>
              <mc:Fallback>
                <p:oleObj name="Equation" r:id="rId32" imgW="901309" imgH="25389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790825"/>
                        <a:ext cx="22288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5"/>
          <p:cNvGraphicFramePr>
            <a:graphicFrameLocks noChangeAspect="1"/>
          </p:cNvGraphicFramePr>
          <p:nvPr/>
        </p:nvGraphicFramePr>
        <p:xfrm>
          <a:off x="303213" y="3443288"/>
          <a:ext cx="1414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1" name="Equation" r:id="rId34" imgW="571252" imgH="203112" progId="Equation.DSMT4">
                  <p:embed/>
                </p:oleObj>
              </mc:Choice>
              <mc:Fallback>
                <p:oleObj name="Equation" r:id="rId34" imgW="571252" imgH="203112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443288"/>
                        <a:ext cx="14144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/>
        </p:nvGraphicFramePr>
        <p:xfrm>
          <a:off x="1711325" y="3379788"/>
          <a:ext cx="595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2" name="Equation" r:id="rId35" imgW="241195" imgH="253890" progId="Equation.DSMT4">
                  <p:embed/>
                </p:oleObj>
              </mc:Choice>
              <mc:Fallback>
                <p:oleObj name="Equation" r:id="rId35" imgW="241195" imgH="25389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3379788"/>
                        <a:ext cx="595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/>
        </p:nvGraphicFramePr>
        <p:xfrm>
          <a:off x="2195513" y="3359150"/>
          <a:ext cx="19462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" name="Equation" r:id="rId37" imgW="787058" imgH="253890" progId="Equation.DSMT4">
                  <p:embed/>
                </p:oleObj>
              </mc:Choice>
              <mc:Fallback>
                <p:oleObj name="Equation" r:id="rId37" imgW="787058" imgH="25389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59150"/>
                        <a:ext cx="19462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5"/>
          <p:cNvGraphicFramePr>
            <a:graphicFrameLocks noChangeAspect="1"/>
          </p:cNvGraphicFramePr>
          <p:nvPr/>
        </p:nvGraphicFramePr>
        <p:xfrm>
          <a:off x="2347913" y="3359150"/>
          <a:ext cx="13192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4" name="Equation" r:id="rId39" imgW="533169" imgH="253890" progId="Equation.DSMT4">
                  <p:embed/>
                </p:oleObj>
              </mc:Choice>
              <mc:Fallback>
                <p:oleObj name="Equation" r:id="rId39" imgW="533169" imgH="25389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3359150"/>
                        <a:ext cx="1319212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5"/>
          <p:cNvGraphicFramePr>
            <a:graphicFrameLocks noChangeAspect="1"/>
          </p:cNvGraphicFramePr>
          <p:nvPr/>
        </p:nvGraphicFramePr>
        <p:xfrm>
          <a:off x="304800" y="416877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5" name="Equation" r:id="rId41" imgW="571252" imgH="203112" progId="Equation.DSMT4">
                  <p:embed/>
                </p:oleObj>
              </mc:Choice>
              <mc:Fallback>
                <p:oleObj name="Equation" r:id="rId41" imgW="571252" imgH="203112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6877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5"/>
          <p:cNvGraphicFramePr>
            <a:graphicFrameLocks noChangeAspect="1"/>
          </p:cNvGraphicFramePr>
          <p:nvPr/>
        </p:nvGraphicFramePr>
        <p:xfrm>
          <a:off x="1793875" y="4168775"/>
          <a:ext cx="13827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" name="Equation" r:id="rId42" imgW="558558" imgH="203112" progId="Equation.DSMT4">
                  <p:embed/>
                </p:oleObj>
              </mc:Choice>
              <mc:Fallback>
                <p:oleObj name="Equation" r:id="rId42" imgW="558558" imgH="203112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168775"/>
                        <a:ext cx="13827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5"/>
          <p:cNvGraphicFramePr>
            <a:graphicFrameLocks noChangeAspect="1"/>
          </p:cNvGraphicFramePr>
          <p:nvPr/>
        </p:nvGraphicFramePr>
        <p:xfrm>
          <a:off x="307975" y="477202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7" name="Equation" r:id="rId44" imgW="571252" imgH="203112" progId="Equation.DSMT4">
                  <p:embed/>
                </p:oleObj>
              </mc:Choice>
              <mc:Fallback>
                <p:oleObj name="Equation" r:id="rId44" imgW="571252" imgH="203112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477202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5"/>
          <p:cNvGraphicFramePr>
            <a:graphicFrameLocks noChangeAspect="1"/>
          </p:cNvGraphicFramePr>
          <p:nvPr/>
        </p:nvGraphicFramePr>
        <p:xfrm>
          <a:off x="1789113" y="4751388"/>
          <a:ext cx="25130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8" name="Equation" r:id="rId45" imgW="1015559" imgH="253890" progId="Equation.DSMT4">
                  <p:embed/>
                </p:oleObj>
              </mc:Choice>
              <mc:Fallback>
                <p:oleObj name="Equation" r:id="rId45" imgW="1015559" imgH="25389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751388"/>
                        <a:ext cx="2513012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/>
        </p:nvGraphicFramePr>
        <p:xfrm>
          <a:off x="296863" y="5495925"/>
          <a:ext cx="755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9" name="Equation" r:id="rId47" imgW="304536" imgH="203024" progId="Equation.DSMT4">
                  <p:embed/>
                </p:oleObj>
              </mc:Choice>
              <mc:Fallback>
                <p:oleObj name="Equation" r:id="rId47" imgW="304536" imgH="203024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5495925"/>
                        <a:ext cx="7556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/>
        </p:nvGraphicFramePr>
        <p:xfrm>
          <a:off x="1052513" y="5489575"/>
          <a:ext cx="31718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0" name="Equation" r:id="rId49" imgW="1282700" imgH="254000" progId="Equation.DSMT4">
                  <p:embed/>
                </p:oleObj>
              </mc:Choice>
              <mc:Fallback>
                <p:oleObj name="Equation" r:id="rId49" imgW="1282700" imgH="25400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5489575"/>
                        <a:ext cx="317182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5"/>
          <p:cNvGraphicFramePr>
            <a:graphicFrameLocks noChangeAspect="1"/>
          </p:cNvGraphicFramePr>
          <p:nvPr/>
        </p:nvGraphicFramePr>
        <p:xfrm>
          <a:off x="6667500" y="3795713"/>
          <a:ext cx="14446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1" name="Equation" r:id="rId51" imgW="583693" imgH="164957" progId="Equation.DSMT4">
                  <p:embed/>
                </p:oleObj>
              </mc:Choice>
              <mc:Fallback>
                <p:oleObj name="Equation" r:id="rId51" imgW="583693" imgH="164957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3795713"/>
                        <a:ext cx="14446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5"/>
          <p:cNvGraphicFramePr>
            <a:graphicFrameLocks noChangeAspect="1"/>
          </p:cNvGraphicFramePr>
          <p:nvPr/>
        </p:nvGraphicFramePr>
        <p:xfrm>
          <a:off x="6053138" y="4149725"/>
          <a:ext cx="153828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2" name="Equation" r:id="rId53" imgW="622030" imgH="393529" progId="Equation.DSMT4">
                  <p:embed/>
                </p:oleObj>
              </mc:Choice>
              <mc:Fallback>
                <p:oleObj name="Equation" r:id="rId53" imgW="622030" imgH="393529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4149725"/>
                        <a:ext cx="1538287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5"/>
          <p:cNvGraphicFramePr>
            <a:graphicFrameLocks noChangeAspect="1"/>
          </p:cNvGraphicFramePr>
          <p:nvPr/>
        </p:nvGraphicFramePr>
        <p:xfrm>
          <a:off x="5543550" y="5100638"/>
          <a:ext cx="2009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3" name="Equation" r:id="rId55" imgW="812447" imgH="253890" progId="Equation.DSMT4">
                  <p:embed/>
                </p:oleObj>
              </mc:Choice>
              <mc:Fallback>
                <p:oleObj name="Equation" r:id="rId55" imgW="812447" imgH="25389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5100638"/>
                        <a:ext cx="20097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53975" y="5476875"/>
            <a:ext cx="4302125" cy="6270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7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2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>
            <a:off x="1403350" y="1812925"/>
            <a:ext cx="3870325" cy="2298700"/>
          </a:xfrm>
          <a:prstGeom prst="triangle">
            <a:avLst>
              <a:gd name="adj" fmla="val 0"/>
            </a:avLst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1382713" y="1839913"/>
            <a:ext cx="1754187" cy="22987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8763"/>
            <a:ext cx="8732713" cy="1244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300" dirty="0" smtClean="0">
                <a:solidFill>
                  <a:schemeClr val="tx2">
                    <a:satMod val="130000"/>
                  </a:schemeClr>
                </a:solidFill>
              </a:rPr>
              <a:t>Ex: The angle of elevation to the top of the tower is 43°.  If you travels 100m closer, the angle is 75°.  How tall is the tower? Assume the person is about 1.5m tall.</a:t>
            </a:r>
            <a:endParaRPr lang="en-CA" sz="23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94" name="Rectangle 2"/>
          <p:cNvSpPr>
            <a:spLocks noChangeArrowheads="1"/>
          </p:cNvSpPr>
          <p:nvPr/>
        </p:nvSpPr>
        <p:spPr bwMode="auto">
          <a:xfrm>
            <a:off x="1258888" y="2751138"/>
            <a:ext cx="203200" cy="155575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5" name="Rectangle 2"/>
          <p:cNvSpPr>
            <a:spLocks noChangeArrowheads="1"/>
          </p:cNvSpPr>
          <p:nvPr/>
        </p:nvSpPr>
        <p:spPr bwMode="auto">
          <a:xfrm>
            <a:off x="1044575" y="2573338"/>
            <a:ext cx="642938" cy="176212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1184275" y="2478088"/>
            <a:ext cx="347663" cy="90487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077913" y="2384425"/>
            <a:ext cx="561975" cy="904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8" name="Rectangle 2"/>
          <p:cNvSpPr>
            <a:spLocks noChangeArrowheads="1"/>
          </p:cNvSpPr>
          <p:nvPr/>
        </p:nvSpPr>
        <p:spPr bwMode="auto">
          <a:xfrm>
            <a:off x="1169988" y="2336800"/>
            <a:ext cx="374650" cy="523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9" name="Rectangle 2"/>
          <p:cNvSpPr>
            <a:spLocks noChangeArrowheads="1"/>
          </p:cNvSpPr>
          <p:nvPr/>
        </p:nvSpPr>
        <p:spPr bwMode="auto">
          <a:xfrm>
            <a:off x="1228725" y="2276475"/>
            <a:ext cx="257175" cy="5080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0" name="Rectangle 2"/>
          <p:cNvSpPr>
            <a:spLocks noChangeArrowheads="1"/>
          </p:cNvSpPr>
          <p:nvPr/>
        </p:nvSpPr>
        <p:spPr bwMode="auto">
          <a:xfrm flipH="1">
            <a:off x="1335088" y="1825625"/>
            <a:ext cx="46037" cy="45243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1" name="Line 3"/>
          <p:cNvSpPr>
            <a:spLocks noChangeShapeType="1"/>
          </p:cNvSpPr>
          <p:nvPr/>
        </p:nvSpPr>
        <p:spPr bwMode="auto">
          <a:xfrm>
            <a:off x="1000125" y="4308475"/>
            <a:ext cx="462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372100" y="4098925"/>
            <a:ext cx="47625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352257" y="4194969"/>
            <a:ext cx="809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337969" y="4248944"/>
            <a:ext cx="68263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392737" y="4241801"/>
            <a:ext cx="61913" cy="49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1463" y="4202113"/>
            <a:ext cx="76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387475" y="1781175"/>
            <a:ext cx="3930650" cy="23558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86" name="Line 3"/>
          <p:cNvSpPr>
            <a:spLocks noChangeShapeType="1"/>
          </p:cNvSpPr>
          <p:nvPr/>
        </p:nvSpPr>
        <p:spPr bwMode="auto">
          <a:xfrm>
            <a:off x="1466850" y="4135438"/>
            <a:ext cx="3832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4711700" y="3897313"/>
          <a:ext cx="2809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3" name="Equation" r:id="rId4" imgW="253780" imgH="215713" progId="Equation.DSMT4">
                  <p:embed/>
                </p:oleObj>
              </mc:Choice>
              <mc:Fallback>
                <p:oleObj name="Equation" r:id="rId4" imgW="253780" imgH="215713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897313"/>
                        <a:ext cx="2809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1371600" y="1812925"/>
            <a:ext cx="1765300" cy="23352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582863" y="3830638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4" name="Equation" r:id="rId6" imgW="253780" imgH="215713" progId="Equation.DSMT4">
                  <p:embed/>
                </p:oleObj>
              </mc:Choice>
              <mc:Fallback>
                <p:oleObj name="Equation" r:id="rId6" imgW="253780" imgH="21571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830638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200400" y="4476750"/>
            <a:ext cx="2238375" cy="1588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979863" y="4391025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5" name="Equation" r:id="rId8" imgW="405872" imgH="177569" progId="Equation.DSMT4">
                  <p:embed/>
                </p:oleObj>
              </mc:Choice>
              <mc:Fallback>
                <p:oleObj name="Equation" r:id="rId8" imgW="405872" imgH="17756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4391025"/>
                        <a:ext cx="593725" cy="261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60950" y="1703388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Make a Triangle and Gather Info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103563" y="3657600"/>
          <a:ext cx="6175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6" name="Equation" r:id="rId10" imgW="317087" imgH="215619" progId="Equation.DSMT4">
                  <p:embed/>
                </p:oleObj>
              </mc:Choice>
              <mc:Fallback>
                <p:oleObj name="Equation" r:id="rId10" imgW="317087" imgH="21561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657600"/>
                        <a:ext cx="61753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820863" y="2122488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7" name="Equation" r:id="rId12" imgW="253780" imgH="215713" progId="Equation.DSMT4">
                  <p:embed/>
                </p:oleObj>
              </mc:Choice>
              <mc:Fallback>
                <p:oleObj name="Equation" r:id="rId12" imgW="253780" imgH="215713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122488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70475" y="2170113"/>
            <a:ext cx="3910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Find the Hypotenuse of the triangle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348038" y="2522538"/>
          <a:ext cx="4826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8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522538"/>
                        <a:ext cx="4826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5991225" y="2713038"/>
          <a:ext cx="11636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9" name="Equation" r:id="rId16" imgW="634725" imgH="444307" progId="Equation.DSMT4">
                  <p:embed/>
                </p:oleObj>
              </mc:Choice>
              <mc:Fallback>
                <p:oleObj name="Equation" r:id="rId16" imgW="634725" imgH="444307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713038"/>
                        <a:ext cx="11636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6167438" y="3219450"/>
          <a:ext cx="5667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0" name="Equation" r:id="rId18" imgW="279158" imgH="177646" progId="Equation.DSMT4">
                  <p:embed/>
                </p:oleObj>
              </mc:Choice>
              <mc:Fallback>
                <p:oleObj name="Equation" r:id="rId18" imgW="279158" imgH="17764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219450"/>
                        <a:ext cx="5667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7189788" y="2727325"/>
          <a:ext cx="1108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1" name="Equation" r:id="rId20" imgW="571252" imgH="444307" progId="Equation.DSMT4">
                  <p:embed/>
                </p:oleObj>
              </mc:Choice>
              <mc:Fallback>
                <p:oleObj name="Equation" r:id="rId20" imgW="571252" imgH="444307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727325"/>
                        <a:ext cx="1108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7567613" y="3298825"/>
          <a:ext cx="255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2" name="Equation" r:id="rId22" imgW="126835" imgH="139518" progId="Equation.DSMT4">
                  <p:embed/>
                </p:oleObj>
              </mc:Choice>
              <mc:Fallback>
                <p:oleObj name="Equation" r:id="rId22" imgW="126835" imgH="13951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3298825"/>
                        <a:ext cx="25558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6194425" y="3941763"/>
          <a:ext cx="741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3" name="Equation" r:id="rId24" imgW="266469" imgH="139579" progId="Equation.DSMT4">
                  <p:embed/>
                </p:oleObj>
              </mc:Choice>
              <mc:Fallback>
                <p:oleObj name="Equation" r:id="rId24" imgW="266469" imgH="139579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941763"/>
                        <a:ext cx="741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859588" y="3556000"/>
          <a:ext cx="1824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4" name="Equation" r:id="rId26" imgW="939392" imgH="495085" progId="Equation.DSMT4">
                  <p:embed/>
                </p:oleObj>
              </mc:Choice>
              <mc:Fallback>
                <p:oleObj name="Equation" r:id="rId26" imgW="939392" imgH="495085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3556000"/>
                        <a:ext cx="1824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6848475" y="3846513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5" name="Equation" r:id="rId28" imgW="685502" imgH="177723" progId="Equation.DSMT4">
                  <p:embed/>
                </p:oleObj>
              </mc:Choice>
              <mc:Fallback>
                <p:oleObj name="Equation" r:id="rId28" imgW="685502" imgH="177723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3846513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3249613" y="2454275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6" name="Equation" r:id="rId30" imgW="685502" imgH="177723" progId="Equation.DSMT4">
                  <p:embed/>
                </p:oleObj>
              </mc:Choice>
              <mc:Fallback>
                <p:oleObj name="Equation" r:id="rId30" imgW="685502" imgH="17772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454275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72050" y="4656138"/>
            <a:ext cx="390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Use the Hypotenuse to find the opposite side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-284163" y="2947988"/>
            <a:ext cx="2333625" cy="0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306388" y="2703513"/>
          <a:ext cx="742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7" name="Equation" r:id="rId32" imgW="291847" imgH="164957" progId="Equation.DSMT4">
                  <p:embed/>
                </p:oleObj>
              </mc:Choice>
              <mc:Fallback>
                <p:oleObj name="Equation" r:id="rId32" imgW="291847" imgH="164957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703513"/>
                        <a:ext cx="742950" cy="420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1058863" y="4981575"/>
          <a:ext cx="1117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8" name="Equation" r:id="rId34" imgW="609336" imgH="215806" progId="Equation.DSMT4">
                  <p:embed/>
                </p:oleObj>
              </mc:Choice>
              <mc:Fallback>
                <p:oleObj name="Equation" r:id="rId34" imgW="609336" imgH="215806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981575"/>
                        <a:ext cx="1117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2117725" y="4816475"/>
          <a:ext cx="13033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9" name="Equation" r:id="rId36" imgW="710891" imgH="431613" progId="Equation.DSMT4">
                  <p:embed/>
                </p:oleObj>
              </mc:Choice>
              <mc:Fallback>
                <p:oleObj name="Equation" r:id="rId36" imgW="710891" imgH="431613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816475"/>
                        <a:ext cx="130333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" name="Object 11"/>
          <p:cNvGraphicFramePr>
            <a:graphicFrameLocks noChangeAspect="1"/>
          </p:cNvGraphicFramePr>
          <p:nvPr/>
        </p:nvGraphicFramePr>
        <p:xfrm>
          <a:off x="1927225" y="5827713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0" name="Equation" r:id="rId38" imgW="431613" imgH="165028" progId="Equation.DSMT4">
                  <p:embed/>
                </p:oleObj>
              </mc:Choice>
              <mc:Fallback>
                <p:oleObj name="Equation" r:id="rId38" imgW="431613" imgH="165028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5827713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11"/>
          <p:cNvGraphicFramePr>
            <a:graphicFrameLocks noChangeAspect="1"/>
          </p:cNvGraphicFramePr>
          <p:nvPr/>
        </p:nvGraphicFramePr>
        <p:xfrm>
          <a:off x="557213" y="5699125"/>
          <a:ext cx="1446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1" name="Equation" r:id="rId40" imgW="596641" imgH="177723" progId="Equation.DSMT4">
                  <p:embed/>
                </p:oleObj>
              </mc:Choice>
              <mc:Fallback>
                <p:oleObj name="Equation" r:id="rId40" imgW="596641" imgH="17772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5699125"/>
                        <a:ext cx="144621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98888" y="5438775"/>
            <a:ext cx="1438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b="1"/>
              <a:t>Height of</a:t>
            </a:r>
            <a:br>
              <a:rPr lang="en-CA" sz="2100" b="1"/>
            </a:br>
            <a:r>
              <a:rPr lang="en-CA" sz="2100" b="1"/>
              <a:t>the Tower</a:t>
            </a: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5221288" y="5567363"/>
          <a:ext cx="28622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2" name="Equation" r:id="rId42" imgW="1180588" imgH="177723" progId="Equation.DSMT4">
                  <p:embed/>
                </p:oleObj>
              </mc:Choice>
              <mc:Fallback>
                <p:oleObj name="Equation" r:id="rId42" imgW="1180588" imgH="177723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5567363"/>
                        <a:ext cx="28622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5202238" y="6129338"/>
          <a:ext cx="17541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Equation" r:id="rId44" imgW="723272" imgH="177646" progId="Equation.DSMT4">
                  <p:embed/>
                </p:oleObj>
              </mc:Choice>
              <mc:Fallback>
                <p:oleObj name="Equation" r:id="rId44" imgW="723272" imgH="177646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6129338"/>
                        <a:ext cx="175418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0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12" grpId="0" animBg="1"/>
      <p:bldP spid="17" grpId="0" animBg="1"/>
      <p:bldP spid="7186" grpId="0" animBg="1"/>
      <p:bldP spid="19" grpId="0" animBg="1"/>
      <p:bldP spid="19" grpId="1" animBg="1"/>
      <p:bldP spid="24" grpId="0"/>
      <p:bldP spid="29" grpId="0"/>
      <p:bldP spid="3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208823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Challenge: </a:t>
            </a:r>
            <a:r>
              <a:rPr lang="en-CA" sz="2400" dirty="0" smtClean="0"/>
              <a:t>CNML 1980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Find the ordered pair of real numbers (</a:t>
            </a:r>
            <a:r>
              <a:rPr lang="en-CA" dirty="0" err="1" smtClean="0"/>
              <a:t>x,y</a:t>
            </a:r>
            <a:r>
              <a:rPr lang="en-CA" dirty="0" smtClean="0"/>
              <a:t>) for which in triangle ABC, </a:t>
            </a:r>
            <a:br>
              <a:rPr lang="en-CA" dirty="0" smtClean="0"/>
            </a:br>
            <a:r>
              <a:rPr lang="en-CA" dirty="0" smtClean="0"/>
              <a:t>sin </a:t>
            </a:r>
            <a:r>
              <a:rPr lang="en-CA" i="1" dirty="0" smtClean="0"/>
              <a:t>A</a:t>
            </a:r>
            <a:r>
              <a:rPr lang="en-CA" dirty="0" smtClean="0"/>
              <a:t> : sin B : sin </a:t>
            </a:r>
            <a:r>
              <a:rPr lang="en-CA" i="1" dirty="0" smtClean="0"/>
              <a:t>C</a:t>
            </a:r>
            <a:r>
              <a:rPr lang="en-CA" dirty="0" smtClean="0"/>
              <a:t>  = 4 : 5 : 6, while the ratio of</a:t>
            </a:r>
            <a:br>
              <a:rPr lang="en-CA" dirty="0" smtClean="0"/>
            </a:br>
            <a:r>
              <a:rPr lang="en-CA" dirty="0" smtClean="0"/>
              <a:t>cos </a:t>
            </a:r>
            <a:r>
              <a:rPr lang="en-CA" i="1" dirty="0" smtClean="0"/>
              <a:t>A</a:t>
            </a:r>
            <a:r>
              <a:rPr lang="en-CA" dirty="0" smtClean="0"/>
              <a:t>: cos B : cos </a:t>
            </a:r>
            <a:r>
              <a:rPr lang="en-CA" i="1" dirty="0" smtClean="0"/>
              <a:t>C</a:t>
            </a:r>
            <a:r>
              <a:rPr lang="en-CA" dirty="0" smtClean="0"/>
              <a:t> = </a:t>
            </a:r>
            <a:r>
              <a:rPr lang="en-CA" i="1" dirty="0" smtClean="0"/>
              <a:t>x</a:t>
            </a:r>
            <a:r>
              <a:rPr lang="en-CA" dirty="0" smtClean="0"/>
              <a:t> : </a:t>
            </a:r>
            <a:r>
              <a:rPr lang="en-CA" i="1" dirty="0" smtClean="0"/>
              <a:t>y</a:t>
            </a:r>
            <a:r>
              <a:rPr lang="en-CA" dirty="0" smtClean="0"/>
              <a:t> : 2</a:t>
            </a:r>
            <a:endParaRPr lang="en-CA" dirty="0"/>
          </a:p>
        </p:txBody>
      </p:sp>
      <p:sp>
        <p:nvSpPr>
          <p:cNvPr id="4" name="Flowchart: Process 3"/>
          <p:cNvSpPr/>
          <p:nvPr/>
        </p:nvSpPr>
        <p:spPr>
          <a:xfrm>
            <a:off x="539552" y="6021288"/>
            <a:ext cx="10801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Answer:</a:t>
            </a:r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06249"/>
              </p:ext>
            </p:extLst>
          </p:nvPr>
        </p:nvGraphicFramePr>
        <p:xfrm>
          <a:off x="1763688" y="6080112"/>
          <a:ext cx="1805009" cy="458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6080112"/>
                        <a:ext cx="1805009" cy="458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3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6216384" cy="452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611560" y="2204864"/>
            <a:ext cx="642938" cy="1429569"/>
            <a:chOff x="3133551" y="2359471"/>
            <a:chExt cx="642938" cy="1429569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3347864" y="3284984"/>
              <a:ext cx="216024" cy="50405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3133551" y="3107184"/>
              <a:ext cx="642938" cy="17621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3273251" y="3011934"/>
              <a:ext cx="347663" cy="904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3166889" y="2918271"/>
              <a:ext cx="561975" cy="9048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0" name="Rectangle 2"/>
            <p:cNvSpPr>
              <a:spLocks noChangeArrowheads="1"/>
            </p:cNvSpPr>
            <p:nvPr/>
          </p:nvSpPr>
          <p:spPr bwMode="auto">
            <a:xfrm>
              <a:off x="3258964" y="2870646"/>
              <a:ext cx="374650" cy="52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1" name="Rectangle 2"/>
            <p:cNvSpPr>
              <a:spLocks noChangeArrowheads="1"/>
            </p:cNvSpPr>
            <p:nvPr/>
          </p:nvSpPr>
          <p:spPr bwMode="auto">
            <a:xfrm>
              <a:off x="3317701" y="2810321"/>
              <a:ext cx="257175" cy="50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 flipH="1">
              <a:off x="3424064" y="2359471"/>
              <a:ext cx="46037" cy="4524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7389415" cy="50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1547664" y="3717032"/>
            <a:ext cx="1224136" cy="216024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852192" y="2636912"/>
            <a:ext cx="3448000" cy="324874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547664" y="2636912"/>
            <a:ext cx="4536504" cy="100811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4932040" y="2852936"/>
          <a:ext cx="688189" cy="48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5" imgW="253800" imgH="177480" progId="Equation.DSMT4">
                  <p:embed/>
                </p:oleObj>
              </mc:Choice>
              <mc:Fallback>
                <p:oleObj name="Equation" r:id="rId5" imgW="253800" imgH="177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852936"/>
                        <a:ext cx="688189" cy="481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920403" y="4532163"/>
          <a:ext cx="1203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7" imgW="444240" imgH="177480" progId="Equation.DSMT4">
                  <p:embed/>
                </p:oleObj>
              </mc:Choice>
              <mc:Fallback>
                <p:oleObj name="Equation" r:id="rId7" imgW="44424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03" y="4532163"/>
                        <a:ext cx="12033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3059832" y="2636912"/>
          <a:ext cx="12366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9" imgW="457200" imgH="177480" progId="Equation.DSMT4">
                  <p:embed/>
                </p:oleObj>
              </mc:Choice>
              <mc:Fallback>
                <p:oleObj name="Equation" r:id="rId9" imgW="457200" imgH="1774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636912"/>
                        <a:ext cx="12366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4788024" y="4077072"/>
          <a:ext cx="10302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077072"/>
                        <a:ext cx="103028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rapezoid 69"/>
          <p:cNvSpPr/>
          <p:nvPr/>
        </p:nvSpPr>
        <p:spPr bwMode="auto">
          <a:xfrm flipV="1">
            <a:off x="6012160" y="2276872"/>
            <a:ext cx="1296144" cy="337906"/>
          </a:xfrm>
          <a:prstGeom prst="trapezoid">
            <a:avLst>
              <a:gd name="adj" fmla="val 5948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1" name="Trapezoid 70"/>
          <p:cNvSpPr/>
          <p:nvPr/>
        </p:nvSpPr>
        <p:spPr bwMode="auto">
          <a:xfrm>
            <a:off x="6136767" y="2078665"/>
            <a:ext cx="830323" cy="186266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2" name="Trapezoid 71"/>
          <p:cNvSpPr/>
          <p:nvPr/>
        </p:nvSpPr>
        <p:spPr bwMode="auto">
          <a:xfrm>
            <a:off x="6271855" y="1938966"/>
            <a:ext cx="479795" cy="127759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3" name="Rectangle 72"/>
          <p:cNvSpPr/>
          <p:nvPr/>
        </p:nvSpPr>
        <p:spPr bwMode="auto">
          <a:xfrm>
            <a:off x="6387145" y="1740760"/>
            <a:ext cx="90835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4" name="Oval 73"/>
          <p:cNvSpPr/>
          <p:nvPr/>
        </p:nvSpPr>
        <p:spPr bwMode="auto">
          <a:xfrm>
            <a:off x="6773776" y="2113292"/>
            <a:ext cx="125771" cy="128954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5" name="Oval 74"/>
          <p:cNvSpPr/>
          <p:nvPr/>
        </p:nvSpPr>
        <p:spPr bwMode="auto">
          <a:xfrm>
            <a:off x="6601422" y="2112098"/>
            <a:ext cx="124607" cy="12776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4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56" y="116632"/>
            <a:ext cx="7720012" cy="725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000" dirty="0" smtClean="0">
                <a:solidFill>
                  <a:schemeClr val="tx2">
                    <a:satMod val="130000"/>
                  </a:schemeClr>
                </a:solidFill>
              </a:rPr>
              <a:t>I) Sine Law</a:t>
            </a:r>
            <a:endParaRPr lang="en-CA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90" y="928688"/>
            <a:ext cx="7497762" cy="5000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CA" sz="2500" dirty="0" smtClean="0"/>
              <a:t>The Sine Law is for solving triangles that are not RT</a:t>
            </a:r>
          </a:p>
        </p:txBody>
      </p:sp>
      <p:sp>
        <p:nvSpPr>
          <p:cNvPr id="4" name="Isosceles Triangle 3"/>
          <p:cNvSpPr/>
          <p:nvPr/>
        </p:nvSpPr>
        <p:spPr>
          <a:xfrm rot="20545729" flipV="1">
            <a:off x="942777" y="2096690"/>
            <a:ext cx="2857500" cy="1214438"/>
          </a:xfrm>
          <a:prstGeom prst="triangle">
            <a:avLst>
              <a:gd name="adj" fmla="val 75905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55103"/>
              </p:ext>
            </p:extLst>
          </p:nvPr>
        </p:nvGraphicFramePr>
        <p:xfrm>
          <a:off x="539552" y="2336403"/>
          <a:ext cx="309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36403"/>
                        <a:ext cx="3095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00400"/>
              </p:ext>
            </p:extLst>
          </p:nvPr>
        </p:nvGraphicFramePr>
        <p:xfrm>
          <a:off x="3558977" y="1428353"/>
          <a:ext cx="309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977" y="1428353"/>
                        <a:ext cx="3095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47507"/>
              </p:ext>
            </p:extLst>
          </p:nvPr>
        </p:nvGraphicFramePr>
        <p:xfrm>
          <a:off x="3117652" y="3066653"/>
          <a:ext cx="336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652" y="3066653"/>
                        <a:ext cx="3365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5545"/>
              </p:ext>
            </p:extLst>
          </p:nvPr>
        </p:nvGraphicFramePr>
        <p:xfrm>
          <a:off x="3416102" y="2287190"/>
          <a:ext cx="2841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102" y="2287190"/>
                        <a:ext cx="284162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827634"/>
              </p:ext>
            </p:extLst>
          </p:nvPr>
        </p:nvGraphicFramePr>
        <p:xfrm>
          <a:off x="2071489" y="1785540"/>
          <a:ext cx="2571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489" y="1785540"/>
                        <a:ext cx="25717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49952"/>
              </p:ext>
            </p:extLst>
          </p:nvPr>
        </p:nvGraphicFramePr>
        <p:xfrm>
          <a:off x="1773039" y="2755503"/>
          <a:ext cx="2571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4" imgW="126890" imgH="190335" progId="Equation.DSMT4">
                  <p:embed/>
                </p:oleObj>
              </mc:Choice>
              <mc:Fallback>
                <p:oleObj name="Equation" r:id="rId14" imgW="126890" imgH="190335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039" y="2755503"/>
                        <a:ext cx="2571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49514" y="2209403"/>
            <a:ext cx="433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Gill Sans MT" pitchFamily="34" charset="0"/>
              </a:rPr>
              <a:t>Name each side with the opposite angle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90058"/>
              </p:ext>
            </p:extLst>
          </p:nvPr>
        </p:nvGraphicFramePr>
        <p:xfrm>
          <a:off x="1068189" y="3566715"/>
          <a:ext cx="10826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16" imgW="533169" imgH="431613" progId="Equation.DSMT4">
                  <p:embed/>
                </p:oleObj>
              </mc:Choice>
              <mc:Fallback>
                <p:oleObj name="Equation" r:id="rId16" imgW="533169" imgH="431613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189" y="3566715"/>
                        <a:ext cx="108267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42201"/>
              </p:ext>
            </p:extLst>
          </p:nvPr>
        </p:nvGraphicFramePr>
        <p:xfrm>
          <a:off x="1341239" y="4142978"/>
          <a:ext cx="2841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18" imgW="139700" imgH="139700" progId="Equation.DSMT4">
                  <p:embed/>
                </p:oleObj>
              </mc:Choice>
              <mc:Fallback>
                <p:oleObj name="Equation" r:id="rId18" imgW="139700" imgH="1397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239" y="4142978"/>
                        <a:ext cx="284163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31484"/>
              </p:ext>
            </p:extLst>
          </p:nvPr>
        </p:nvGraphicFramePr>
        <p:xfrm>
          <a:off x="2276277" y="3581003"/>
          <a:ext cx="10826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20" imgW="533169" imgH="431613" progId="Equation.DSMT4">
                  <p:embed/>
                </p:oleObj>
              </mc:Choice>
              <mc:Fallback>
                <p:oleObj name="Equation" r:id="rId20" imgW="533169" imgH="431613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277" y="3581003"/>
                        <a:ext cx="1082675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40244"/>
              </p:ext>
            </p:extLst>
          </p:nvPr>
        </p:nvGraphicFramePr>
        <p:xfrm>
          <a:off x="2514402" y="4106465"/>
          <a:ext cx="258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22" imgW="126890" imgH="190335" progId="Equation.DSMT4">
                  <p:embed/>
                </p:oleObj>
              </mc:Choice>
              <mc:Fallback>
                <p:oleObj name="Equation" r:id="rId22" imgW="126890" imgH="190335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402" y="4106465"/>
                        <a:ext cx="2587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727357"/>
              </p:ext>
            </p:extLst>
          </p:nvPr>
        </p:nvGraphicFramePr>
        <p:xfrm>
          <a:off x="3457377" y="3595290"/>
          <a:ext cx="8239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24" imgW="406224" imgH="431613" progId="Equation.DSMT4">
                  <p:embed/>
                </p:oleObj>
              </mc:Choice>
              <mc:Fallback>
                <p:oleObj name="Equation" r:id="rId24" imgW="406224" imgH="431613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77" y="3595290"/>
                        <a:ext cx="82391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719717"/>
              </p:ext>
            </p:extLst>
          </p:nvPr>
        </p:nvGraphicFramePr>
        <p:xfrm>
          <a:off x="3690739" y="4171553"/>
          <a:ext cx="2587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26" imgW="126835" imgH="139518" progId="Equation.DSMT4">
                  <p:embed/>
                </p:oleObj>
              </mc:Choice>
              <mc:Fallback>
                <p:oleObj name="Equation" r:id="rId26" imgW="126835" imgH="139518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739" y="4171553"/>
                        <a:ext cx="258763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726877" y="3465115"/>
            <a:ext cx="3689350" cy="1116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8994" y="4804122"/>
            <a:ext cx="74993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CA" sz="2200" dirty="0">
                <a:latin typeface="+mj-lt"/>
              </a:rPr>
              <a:t>The Sine Law can only be used when you are given one of the angles </a:t>
            </a:r>
            <a:r>
              <a:rPr lang="en-CA" sz="2200" u="sng" dirty="0">
                <a:latin typeface="+mj-lt"/>
              </a:rPr>
              <a:t>with its </a:t>
            </a:r>
            <a:r>
              <a:rPr lang="en-CA" sz="2200" dirty="0">
                <a:latin typeface="+mj-lt"/>
              </a:rPr>
              <a:t>opposite side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7402" y="3771503"/>
            <a:ext cx="342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Gill Sans MT" pitchFamily="34" charset="0"/>
              </a:rPr>
              <a:t>There are 3 separate equations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8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5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09249E-7 L 0.11285 -0.0002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2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185E-6 L 0.12621 -0.002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1" grpId="0"/>
      <p:bldP spid="18" grpId="0" animBg="1"/>
      <p:bldP spid="19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99350" cy="747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 smtClean="0">
                <a:solidFill>
                  <a:schemeClr val="tx2">
                    <a:satMod val="130000"/>
                  </a:schemeClr>
                </a:solidFill>
              </a:rPr>
              <a:t>Ex: Find the value of “x” </a:t>
            </a:r>
            <a:endParaRPr lang="en-CA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2495" y="4629621"/>
            <a:ext cx="21627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Indicate the </a:t>
            </a:r>
            <a:r>
              <a:rPr lang="en-CA" sz="2200" dirty="0" smtClean="0">
                <a:solidFill>
                  <a:srgbClr val="FF0000"/>
                </a:solidFill>
                <a:latin typeface="Gill Sans MT" pitchFamily="34" charset="0"/>
              </a:rPr>
              <a:t>sides</a:t>
            </a:r>
            <a:br>
              <a:rPr lang="en-CA" sz="2200" dirty="0" smtClean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and angles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26431" y="5373464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862013"/>
            <a:ext cx="2808312" cy="1688306"/>
            <a:chOff x="179512" y="862013"/>
            <a:chExt cx="4189412" cy="2257425"/>
          </a:xfrm>
        </p:grpSpPr>
        <p:sp>
          <p:nvSpPr>
            <p:cNvPr id="4" name="Isosceles Triangle 3"/>
            <p:cNvSpPr/>
            <p:nvPr/>
          </p:nvSpPr>
          <p:spPr>
            <a:xfrm>
              <a:off x="560512" y="1069975"/>
              <a:ext cx="3440112" cy="1843088"/>
            </a:xfrm>
            <a:prstGeom prst="triangle">
              <a:avLst>
                <a:gd name="adj" fmla="val 68421"/>
              </a:avLst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3319163"/>
                </p:ext>
              </p:extLst>
            </p:nvPr>
          </p:nvGraphicFramePr>
          <p:xfrm>
            <a:off x="1174874" y="1611313"/>
            <a:ext cx="6429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6" name="Equation" r:id="rId4" imgW="317087" imgH="177569" progId="Equation.DSMT4">
                    <p:embed/>
                  </p:oleObj>
                </mc:Choice>
                <mc:Fallback>
                  <p:oleObj name="Equation" r:id="rId4" imgW="317087" imgH="177569" progId="Equation.DSMT4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874" y="1611313"/>
                          <a:ext cx="642938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055950"/>
                </p:ext>
              </p:extLst>
            </p:nvPr>
          </p:nvGraphicFramePr>
          <p:xfrm>
            <a:off x="3335462" y="2500313"/>
            <a:ext cx="4619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7" name="Equation" r:id="rId6" imgW="253780" imgH="215713" progId="Equation.DSMT4">
                    <p:embed/>
                  </p:oleObj>
                </mc:Choice>
                <mc:Fallback>
                  <p:oleObj name="Equation" r:id="rId6" imgW="253780" imgH="215713" progId="Equation.DSMT4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462" y="2500313"/>
                          <a:ext cx="4619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040974"/>
                </p:ext>
              </p:extLst>
            </p:nvPr>
          </p:nvGraphicFramePr>
          <p:xfrm>
            <a:off x="916112" y="2530475"/>
            <a:ext cx="4619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8" name="Equation" r:id="rId8" imgW="253780" imgH="215713" progId="Equation.DSMT4">
                    <p:embed/>
                  </p:oleObj>
                </mc:Choice>
                <mc:Fallback>
                  <p:oleObj name="Equation" r:id="rId8" imgW="253780" imgH="215713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112" y="2530475"/>
                          <a:ext cx="4619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15502"/>
                </p:ext>
              </p:extLst>
            </p:nvPr>
          </p:nvGraphicFramePr>
          <p:xfrm>
            <a:off x="3464049" y="1649413"/>
            <a:ext cx="4286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049" y="1649413"/>
                          <a:ext cx="428625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1579362"/>
                </p:ext>
              </p:extLst>
            </p:nvPr>
          </p:nvGraphicFramePr>
          <p:xfrm>
            <a:off x="179512" y="2784475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0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2784475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093021"/>
                </p:ext>
              </p:extLst>
            </p:nvPr>
          </p:nvGraphicFramePr>
          <p:xfrm>
            <a:off x="2565524" y="86201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1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524" y="86201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987030"/>
                </p:ext>
              </p:extLst>
            </p:nvPr>
          </p:nvGraphicFramePr>
          <p:xfrm>
            <a:off x="4024437" y="2738438"/>
            <a:ext cx="334962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2" name="Equation" r:id="rId16" imgW="164814" imgH="177492" progId="Equation.DSMT4">
                    <p:embed/>
                  </p:oleObj>
                </mc:Choice>
                <mc:Fallback>
                  <p:oleObj name="Equation" r:id="rId16" imgW="164814" imgH="177492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4437" y="2738438"/>
                          <a:ext cx="334962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9717154"/>
                </p:ext>
              </p:extLst>
            </p:nvPr>
          </p:nvGraphicFramePr>
          <p:xfrm>
            <a:off x="3827587" y="1784350"/>
            <a:ext cx="5413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3" name="Equation" r:id="rId18" imgW="266469" imgH="139579" progId="Equation.DSMT4">
                    <p:embed/>
                  </p:oleObj>
                </mc:Choice>
                <mc:Fallback>
                  <p:oleObj name="Equation" r:id="rId18" imgW="266469" imgH="139579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587" y="1784350"/>
                          <a:ext cx="5413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3520537"/>
                </p:ext>
              </p:extLst>
            </p:nvPr>
          </p:nvGraphicFramePr>
          <p:xfrm>
            <a:off x="692274" y="1658938"/>
            <a:ext cx="5159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4" name="Equation" r:id="rId20" imgW="253890" imgH="139639" progId="Equation.DSMT4">
                    <p:embed/>
                  </p:oleObj>
                </mc:Choice>
                <mc:Fallback>
                  <p:oleObj name="Equation" r:id="rId20" imgW="253890" imgH="139639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274" y="1658938"/>
                          <a:ext cx="515938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86776"/>
              </p:ext>
            </p:extLst>
          </p:nvPr>
        </p:nvGraphicFramePr>
        <p:xfrm>
          <a:off x="696467" y="2924944"/>
          <a:ext cx="1298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5" name="Equation" r:id="rId22" imgW="634725" imgH="444307" progId="Equation.DSMT4">
                  <p:embed/>
                </p:oleObj>
              </mc:Choice>
              <mc:Fallback>
                <p:oleObj name="Equation" r:id="rId22" imgW="634725" imgH="444307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67" y="2924944"/>
                        <a:ext cx="12985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42249"/>
              </p:ext>
            </p:extLst>
          </p:nvPr>
        </p:nvGraphicFramePr>
        <p:xfrm>
          <a:off x="982217" y="3482156"/>
          <a:ext cx="3746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6" name="Equation" r:id="rId24" imgW="126835" imgH="139518" progId="Equation.DSMT4">
                  <p:embed/>
                </p:oleObj>
              </mc:Choice>
              <mc:Fallback>
                <p:oleObj name="Equation" r:id="rId24" imgW="126835" imgH="139518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7" y="3482156"/>
                        <a:ext cx="3746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76350"/>
              </p:ext>
            </p:extLst>
          </p:nvPr>
        </p:nvGraphicFramePr>
        <p:xfrm>
          <a:off x="2050604" y="2939231"/>
          <a:ext cx="10366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" name="Equation" r:id="rId25" imgW="507780" imgH="444307" progId="Equation.DSMT4">
                  <p:embed/>
                </p:oleObj>
              </mc:Choice>
              <mc:Fallback>
                <p:oleObj name="Equation" r:id="rId25" imgW="507780" imgH="444307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604" y="2939231"/>
                        <a:ext cx="103663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21314"/>
              </p:ext>
            </p:extLst>
          </p:nvPr>
        </p:nvGraphicFramePr>
        <p:xfrm>
          <a:off x="2325242" y="3488506"/>
          <a:ext cx="385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8" name="Equation" r:id="rId27" imgW="190335" imgH="177646" progId="Equation.DSMT4">
                  <p:embed/>
                </p:oleObj>
              </mc:Choice>
              <mc:Fallback>
                <p:oleObj name="Equation" r:id="rId27" imgW="190335" imgH="177646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242" y="3488506"/>
                        <a:ext cx="3857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99792" y="5827911"/>
            <a:ext cx="23308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Cross Multiply </a:t>
            </a:r>
            <a:r>
              <a:rPr lang="en-CA" sz="2200" dirty="0" smtClean="0">
                <a:solidFill>
                  <a:srgbClr val="FF0000"/>
                </a:solidFill>
                <a:latin typeface="Gill Sans MT" pitchFamily="34" charset="0"/>
              </a:rPr>
              <a:t>and</a:t>
            </a:r>
            <a:br>
              <a:rPr lang="en-CA" sz="2200" dirty="0" smtClean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Solve for “X”</a:t>
            </a: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97530"/>
              </p:ext>
            </p:extLst>
          </p:nvPr>
        </p:nvGraphicFramePr>
        <p:xfrm>
          <a:off x="175767" y="3840931"/>
          <a:ext cx="1841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" name="Equation" r:id="rId29" imgW="901309" imgH="304668" progId="Equation.DSMT4">
                  <p:embed/>
                </p:oleObj>
              </mc:Choice>
              <mc:Fallback>
                <p:oleObj name="Equation" r:id="rId29" imgW="901309" imgH="304668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67" y="3840931"/>
                        <a:ext cx="1841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405475"/>
              </p:ext>
            </p:extLst>
          </p:nvPr>
        </p:nvGraphicFramePr>
        <p:xfrm>
          <a:off x="1995042" y="3839344"/>
          <a:ext cx="14525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" name="Equation" r:id="rId31" imgW="710891" imgH="304668" progId="Equation.DSMT4">
                  <p:embed/>
                </p:oleObj>
              </mc:Choice>
              <mc:Fallback>
                <p:oleObj name="Equation" r:id="rId31" imgW="710891" imgH="304668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042" y="3839344"/>
                        <a:ext cx="145256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62415"/>
              </p:ext>
            </p:extLst>
          </p:nvPr>
        </p:nvGraphicFramePr>
        <p:xfrm>
          <a:off x="1782317" y="4890269"/>
          <a:ext cx="54451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" name="Equation" r:id="rId33" imgW="266469" imgH="139579" progId="Equation.DSMT4">
                  <p:embed/>
                </p:oleObj>
              </mc:Choice>
              <mc:Fallback>
                <p:oleObj name="Equation" r:id="rId33" imgW="266469" imgH="139579" progId="Equation.DSMT4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317" y="4890269"/>
                        <a:ext cx="544512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76334"/>
              </p:ext>
            </p:extLst>
          </p:nvPr>
        </p:nvGraphicFramePr>
        <p:xfrm>
          <a:off x="107504" y="4452119"/>
          <a:ext cx="163353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" name="Equation" r:id="rId35" imgW="799753" imgH="495085" progId="Equation.DSMT4">
                  <p:embed/>
                </p:oleObj>
              </mc:Choice>
              <mc:Fallback>
                <p:oleObj name="Equation" r:id="rId35" imgW="799753" imgH="495085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452119"/>
                        <a:ext cx="1633538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43875"/>
              </p:ext>
            </p:extLst>
          </p:nvPr>
        </p:nvGraphicFramePr>
        <p:xfrm>
          <a:off x="861567" y="5672906"/>
          <a:ext cx="14525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" name="Equation" r:id="rId37" imgW="710891" imgH="177723" progId="Equation.DSMT4">
                  <p:embed/>
                </p:oleObj>
              </mc:Choice>
              <mc:Fallback>
                <p:oleObj name="Equation" r:id="rId37" imgW="710891" imgH="177723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67" y="5672906"/>
                        <a:ext cx="14525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85542"/>
              </p:ext>
            </p:extLst>
          </p:nvPr>
        </p:nvGraphicFramePr>
        <p:xfrm>
          <a:off x="5875015" y="3210867"/>
          <a:ext cx="1298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" name="Equation" r:id="rId39" imgW="634725" imgH="444307" progId="Equation.DSMT4">
                  <p:embed/>
                </p:oleObj>
              </mc:Choice>
              <mc:Fallback>
                <p:oleObj name="Equation" r:id="rId39" imgW="634725" imgH="444307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015" y="3210867"/>
                        <a:ext cx="12985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91562"/>
              </p:ext>
            </p:extLst>
          </p:nvPr>
        </p:nvGraphicFramePr>
        <p:xfrm>
          <a:off x="6179815" y="3712517"/>
          <a:ext cx="3365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" name="Equation" r:id="rId41" imgW="114102" imgH="177492" progId="Equation.DSMT4">
                  <p:embed/>
                </p:oleObj>
              </mc:Choice>
              <mc:Fallback>
                <p:oleObj name="Equation" r:id="rId41" imgW="114102" imgH="177492" progId="Equation.DSMT4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815" y="3712517"/>
                        <a:ext cx="3365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53835"/>
              </p:ext>
            </p:extLst>
          </p:nvPr>
        </p:nvGraphicFramePr>
        <p:xfrm>
          <a:off x="7164065" y="3225154"/>
          <a:ext cx="116681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6" name="Equation" r:id="rId43" imgW="571252" imgH="444307" progId="Equation.DSMT4">
                  <p:embed/>
                </p:oleObj>
              </mc:Choice>
              <mc:Fallback>
                <p:oleObj name="Equation" r:id="rId43" imgW="571252" imgH="444307" progId="Equation.DSMT4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065" y="3225154"/>
                        <a:ext cx="116681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84639"/>
              </p:ext>
            </p:extLst>
          </p:nvPr>
        </p:nvGraphicFramePr>
        <p:xfrm>
          <a:off x="7465690" y="3812529"/>
          <a:ext cx="3587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" name="Equation" r:id="rId45" imgW="126835" imgH="139518" progId="Equation.DSMT4">
                  <p:embed/>
                </p:oleObj>
              </mc:Choice>
              <mc:Fallback>
                <p:oleObj name="Equation" r:id="rId45" imgW="126835" imgH="139518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690" y="3812529"/>
                        <a:ext cx="3587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22698"/>
              </p:ext>
            </p:extLst>
          </p:nvPr>
        </p:nvGraphicFramePr>
        <p:xfrm>
          <a:off x="5419402" y="4169717"/>
          <a:ext cx="17113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8" name="Equation" r:id="rId47" imgW="837836" imgH="304668" progId="Equation.DSMT4">
                  <p:embed/>
                </p:oleObj>
              </mc:Choice>
              <mc:Fallback>
                <p:oleObj name="Equation" r:id="rId47" imgW="837836" imgH="304668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402" y="4169717"/>
                        <a:ext cx="17113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63528"/>
              </p:ext>
            </p:extLst>
          </p:nvPr>
        </p:nvGraphicFramePr>
        <p:xfrm>
          <a:off x="7151365" y="4153842"/>
          <a:ext cx="15557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" name="Equation" r:id="rId49" imgW="761669" imgH="304668" progId="Equation.DSMT4">
                  <p:embed/>
                </p:oleObj>
              </mc:Choice>
              <mc:Fallback>
                <p:oleObj name="Equation" r:id="rId49" imgW="761669" imgH="304668" progId="Equation.DSMT4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365" y="4153842"/>
                        <a:ext cx="15557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32250"/>
              </p:ext>
            </p:extLst>
          </p:nvPr>
        </p:nvGraphicFramePr>
        <p:xfrm>
          <a:off x="6416352" y="5096817"/>
          <a:ext cx="7540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" name="Equation" r:id="rId51" imgW="266469" imgH="139579" progId="Equation.DSMT4">
                  <p:embed/>
                </p:oleObj>
              </mc:Choice>
              <mc:Fallback>
                <p:oleObj name="Equation" r:id="rId51" imgW="266469" imgH="139579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352" y="5096817"/>
                        <a:ext cx="754063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42573"/>
              </p:ext>
            </p:extLst>
          </p:nvPr>
        </p:nvGraphicFramePr>
        <p:xfrm>
          <a:off x="7214865" y="4738042"/>
          <a:ext cx="16081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" name="Equation" r:id="rId53" imgW="787058" imgH="495085" progId="Equation.DSMT4">
                  <p:embed/>
                </p:oleObj>
              </mc:Choice>
              <mc:Fallback>
                <p:oleObj name="Equation" r:id="rId53" imgW="787058" imgH="495085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865" y="4738042"/>
                        <a:ext cx="1608137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62344"/>
              </p:ext>
            </p:extLst>
          </p:nvPr>
        </p:nvGraphicFramePr>
        <p:xfrm>
          <a:off x="5787702" y="5958829"/>
          <a:ext cx="1581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" name="Equation" r:id="rId55" imgW="774028" imgH="177646" progId="Equation.DSMT4">
                  <p:embed/>
                </p:oleObj>
              </mc:Choice>
              <mc:Fallback>
                <p:oleObj name="Equation" r:id="rId55" imgW="774028" imgH="177646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702" y="5958829"/>
                        <a:ext cx="15811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932040" y="908720"/>
            <a:ext cx="2813125" cy="1713184"/>
            <a:chOff x="246707" y="830263"/>
            <a:chExt cx="4016375" cy="2255837"/>
          </a:xfrm>
        </p:grpSpPr>
        <p:sp>
          <p:nvSpPr>
            <p:cNvPr id="36" name="Isosceles Triangle 35"/>
            <p:cNvSpPr/>
            <p:nvPr/>
          </p:nvSpPr>
          <p:spPr>
            <a:xfrm>
              <a:off x="541982" y="1069975"/>
              <a:ext cx="3100387" cy="184308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554086"/>
                </p:ext>
              </p:extLst>
            </p:nvPr>
          </p:nvGraphicFramePr>
          <p:xfrm>
            <a:off x="1634182" y="1660525"/>
            <a:ext cx="3921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" name="Equation" r:id="rId57" imgW="126835" imgH="139518" progId="Equation.DSMT4">
                    <p:embed/>
                  </p:oleObj>
                </mc:Choice>
                <mc:Fallback>
                  <p:oleObj name="Equation" r:id="rId57" imgW="126835" imgH="139518" progId="Equation.DSMT4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182" y="1660525"/>
                          <a:ext cx="39211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9052236"/>
                </p:ext>
              </p:extLst>
            </p:nvPr>
          </p:nvGraphicFramePr>
          <p:xfrm>
            <a:off x="854719" y="2559050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" name="Equation" r:id="rId59" imgW="253780" imgH="215713" progId="Equation.DSMT4">
                    <p:embed/>
                  </p:oleObj>
                </mc:Choice>
                <mc:Fallback>
                  <p:oleObj name="Equation" r:id="rId59" imgW="253780" imgH="215713" progId="Equation.DSMT4">
                    <p:embed/>
                    <p:pic>
                      <p:nvPicPr>
                        <p:cNvPr id="0" name="Picture 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719" y="2559050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273232"/>
                </p:ext>
              </p:extLst>
            </p:nvPr>
          </p:nvGraphicFramePr>
          <p:xfrm>
            <a:off x="246707" y="271145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" name="Equation" r:id="rId61" imgW="152268" imgH="164957" progId="Equation.DSMT4">
                    <p:embed/>
                  </p:oleObj>
                </mc:Choice>
                <mc:Fallback>
                  <p:oleObj name="Equation" r:id="rId61" imgW="152268" imgH="164957" progId="Equation.DSMT4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07" y="271145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701854"/>
                </p:ext>
              </p:extLst>
            </p:nvPr>
          </p:nvGraphicFramePr>
          <p:xfrm>
            <a:off x="3677294" y="83026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" name="Equation" r:id="rId62" imgW="152268" imgH="164957" progId="Equation.DSMT4">
                    <p:embed/>
                  </p:oleObj>
                </mc:Choice>
                <mc:Fallback>
                  <p:oleObj name="Equation" r:id="rId62" imgW="152268" imgH="164957" progId="Equation.DSMT4">
                    <p:embed/>
                    <p:pic>
                      <p:nvPicPr>
                        <p:cNvPr id="0" name="Picture 2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7294" y="83026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759124"/>
                </p:ext>
              </p:extLst>
            </p:nvPr>
          </p:nvGraphicFramePr>
          <p:xfrm>
            <a:off x="1153169" y="1717675"/>
            <a:ext cx="5159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" name="Equation" r:id="rId63" imgW="253890" imgH="139639" progId="Equation.DSMT4">
                    <p:embed/>
                  </p:oleObj>
                </mc:Choice>
                <mc:Fallback>
                  <p:oleObj name="Equation" r:id="rId63" imgW="253890" imgH="139639" progId="Equation.DSMT4">
                    <p:embed/>
                    <p:pic>
                      <p:nvPicPr>
                        <p:cNvPr id="0" name="Picture 2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3169" y="1717675"/>
                          <a:ext cx="515938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Isosceles Triangle 41"/>
            <p:cNvSpPr/>
            <p:nvPr/>
          </p:nvSpPr>
          <p:spPr>
            <a:xfrm>
              <a:off x="2219969" y="1089025"/>
              <a:ext cx="1425575" cy="182403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6293373"/>
                </p:ext>
              </p:extLst>
            </p:nvPr>
          </p:nvGraphicFramePr>
          <p:xfrm>
            <a:off x="1764357" y="2573338"/>
            <a:ext cx="57785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" name="Equation" r:id="rId64" imgW="317087" imgH="215619" progId="Equation.DSMT4">
                    <p:embed/>
                  </p:oleObj>
                </mc:Choice>
                <mc:Fallback>
                  <p:oleObj name="Equation" r:id="rId64" imgW="317087" imgH="215619" progId="Equation.DSMT4">
                    <p:embed/>
                    <p:pic>
                      <p:nvPicPr>
                        <p:cNvPr id="0" name="Picture 2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357" y="2573338"/>
                          <a:ext cx="57785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2619110"/>
                </p:ext>
              </p:extLst>
            </p:nvPr>
          </p:nvGraphicFramePr>
          <p:xfrm>
            <a:off x="2994669" y="1887538"/>
            <a:ext cx="71437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" name="Equation" r:id="rId66" imgW="317087" imgH="177569" progId="Equation.DSMT4">
                    <p:embed/>
                  </p:oleObj>
                </mc:Choice>
                <mc:Fallback>
                  <p:oleObj name="Equation" r:id="rId66" imgW="317087" imgH="177569" progId="Equation.DSMT4">
                    <p:embed/>
                    <p:pic>
                      <p:nvPicPr>
                        <p:cNvPr id="0" name="Picture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669" y="1887538"/>
                          <a:ext cx="714375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5628663"/>
                </p:ext>
              </p:extLst>
            </p:nvPr>
          </p:nvGraphicFramePr>
          <p:xfrm>
            <a:off x="2321569" y="2724150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" name="Equation" r:id="rId68" imgW="164814" imgH="177492" progId="Equation.DSMT4">
                    <p:embed/>
                  </p:oleObj>
                </mc:Choice>
                <mc:Fallback>
                  <p:oleObj name="Equation" r:id="rId68" imgW="164814" imgH="177492" progId="Equation.DSMT4">
                    <p:embed/>
                    <p:pic>
                      <p:nvPicPr>
                        <p:cNvPr id="0" name="Picture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569" y="2724150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583869"/>
                </p:ext>
              </p:extLst>
            </p:nvPr>
          </p:nvGraphicFramePr>
          <p:xfrm>
            <a:off x="3721744" y="2001838"/>
            <a:ext cx="5413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" name="Equation" r:id="rId69" imgW="266469" imgH="139579" progId="Equation.DSMT4">
                    <p:embed/>
                  </p:oleObj>
                </mc:Choice>
                <mc:Fallback>
                  <p:oleObj name="Equation" r:id="rId69" imgW="266469" imgH="139579" progId="Equation.DSMT4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744" y="2001838"/>
                          <a:ext cx="541338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70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8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9930"/>
            <a:ext cx="7788275" cy="6467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500" dirty="0" smtClean="0">
                <a:solidFill>
                  <a:schemeClr val="tx2">
                    <a:satMod val="130000"/>
                  </a:schemeClr>
                </a:solidFill>
              </a:rPr>
              <a:t>II) Finding Missing Angles </a:t>
            </a:r>
            <a:endParaRPr lang="en-CA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6799" y="971550"/>
            <a:ext cx="7499350" cy="1423988"/>
          </a:xfrm>
        </p:spPr>
        <p:txBody>
          <a:bodyPr/>
          <a:lstStyle/>
          <a:p>
            <a:pPr eaLnBrk="1" hangingPunct="1"/>
            <a:r>
              <a:rPr lang="en-CA" sz="2500" smtClean="0"/>
              <a:t>To find the angle, you need to use inverse sine</a:t>
            </a:r>
          </a:p>
          <a:p>
            <a:pPr eaLnBrk="1" hangingPunct="1"/>
            <a:r>
              <a:rPr lang="en-CA" sz="2500" smtClean="0"/>
              <a:t>If the angle is obtuse, you need to find the angle in Quadrant #2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41067"/>
              </p:ext>
            </p:extLst>
          </p:nvPr>
        </p:nvGraphicFramePr>
        <p:xfrm>
          <a:off x="7713290" y="908720"/>
          <a:ext cx="819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4" imgW="342603" imgH="215713" progId="Equation.DSMT4">
                  <p:embed/>
                </p:oleObj>
              </mc:Choice>
              <mc:Fallback>
                <p:oleObj name="Equation" r:id="rId4" imgW="342603" imgH="215713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290" y="908720"/>
                        <a:ext cx="81915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69987" y="2278063"/>
            <a:ext cx="7497762" cy="74771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Ex: Find the value of “</a:t>
            </a:r>
            <a:r>
              <a:rPr lang="el-GR" sz="3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θ</a:t>
            </a:r>
            <a:r>
              <a:rPr lang="en-CA" sz="3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/>
                <a:ea typeface="+mj-ea"/>
                <a:cs typeface="+mj-cs"/>
              </a:rPr>
              <a:t>” to the nearest degree</a:t>
            </a:r>
            <a:endParaRPr lang="en-CA" sz="30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554112" y="3084513"/>
            <a:ext cx="3440112" cy="1844675"/>
          </a:xfrm>
          <a:prstGeom prst="triangle">
            <a:avLst>
              <a:gd name="adj" fmla="val 68421"/>
            </a:avLst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77470"/>
              </p:ext>
            </p:extLst>
          </p:nvPr>
        </p:nvGraphicFramePr>
        <p:xfrm>
          <a:off x="1231974" y="3625850"/>
          <a:ext cx="514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74" y="3625850"/>
                        <a:ext cx="5143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4474"/>
              </p:ext>
            </p:extLst>
          </p:nvPr>
        </p:nvGraphicFramePr>
        <p:xfrm>
          <a:off x="3414787" y="4514850"/>
          <a:ext cx="3222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Equation" r:id="rId8" imgW="177569" imgH="215619" progId="Equation.DSMT4">
                  <p:embed/>
                </p:oleObj>
              </mc:Choice>
              <mc:Fallback>
                <p:oleObj name="Equation" r:id="rId8" imgW="177569" imgH="215619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87" y="4514850"/>
                        <a:ext cx="3222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80641"/>
              </p:ext>
            </p:extLst>
          </p:nvPr>
        </p:nvGraphicFramePr>
        <p:xfrm>
          <a:off x="909712" y="4545013"/>
          <a:ext cx="4619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Equation" r:id="rId10" imgW="253780" imgH="215713" progId="Equation.DSMT4">
                  <p:embed/>
                </p:oleObj>
              </mc:Choice>
              <mc:Fallback>
                <p:oleObj name="Equation" r:id="rId10" imgW="253780" imgH="215713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12" y="4545013"/>
                        <a:ext cx="46196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19600"/>
              </p:ext>
            </p:extLst>
          </p:nvPr>
        </p:nvGraphicFramePr>
        <p:xfrm>
          <a:off x="3305249" y="3567113"/>
          <a:ext cx="5810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Equation" r:id="rId12" imgW="253670" imgH="177569" progId="Equation.DSMT4">
                  <p:embed/>
                </p:oleObj>
              </mc:Choice>
              <mc:Fallback>
                <p:oleObj name="Equation" r:id="rId12" imgW="253670" imgH="177569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49" y="3567113"/>
                        <a:ext cx="5810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66502"/>
              </p:ext>
            </p:extLst>
          </p:nvPr>
        </p:nvGraphicFramePr>
        <p:xfrm>
          <a:off x="173112" y="4799013"/>
          <a:ext cx="3095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Equation" r:id="rId14" imgW="152268" imgH="164957" progId="Equation.DSMT4">
                  <p:embed/>
                </p:oleObj>
              </mc:Choice>
              <mc:Fallback>
                <p:oleObj name="Equation" r:id="rId14" imgW="152268" imgH="164957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12" y="4799013"/>
                        <a:ext cx="30956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287350"/>
              </p:ext>
            </p:extLst>
          </p:nvPr>
        </p:nvGraphicFramePr>
        <p:xfrm>
          <a:off x="2559124" y="2876550"/>
          <a:ext cx="3095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16" imgW="152268" imgH="164957" progId="Equation.DSMT4">
                  <p:embed/>
                </p:oleObj>
              </mc:Choice>
              <mc:Fallback>
                <p:oleObj name="Equation" r:id="rId16" imgW="152268" imgH="164957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124" y="2876550"/>
                        <a:ext cx="30956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07456"/>
              </p:ext>
            </p:extLst>
          </p:nvPr>
        </p:nvGraphicFramePr>
        <p:xfrm>
          <a:off x="4018037" y="4752975"/>
          <a:ext cx="3349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18" imgW="164814" imgH="177492" progId="Equation.DSMT4">
                  <p:embed/>
                </p:oleObj>
              </mc:Choice>
              <mc:Fallback>
                <p:oleObj name="Equation" r:id="rId18" imgW="164814" imgH="177492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037" y="4752975"/>
                        <a:ext cx="3349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49216"/>
              </p:ext>
            </p:extLst>
          </p:nvPr>
        </p:nvGraphicFramePr>
        <p:xfrm>
          <a:off x="3867224" y="3659188"/>
          <a:ext cx="54133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Equation" r:id="rId20" imgW="266469" imgH="139579" progId="Equation.DSMT4">
                  <p:embed/>
                </p:oleObj>
              </mc:Choice>
              <mc:Fallback>
                <p:oleObj name="Equation" r:id="rId20" imgW="266469" imgH="139579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224" y="3659188"/>
                        <a:ext cx="541338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32598"/>
              </p:ext>
            </p:extLst>
          </p:nvPr>
        </p:nvGraphicFramePr>
        <p:xfrm>
          <a:off x="685874" y="3673475"/>
          <a:ext cx="5159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22" imgW="253890" imgH="139639" progId="Equation.DSMT4">
                  <p:embed/>
                </p:oleObj>
              </mc:Choice>
              <mc:Fallback>
                <p:oleObj name="Equation" r:id="rId22" imgW="253890" imgH="139639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4" y="3673475"/>
                        <a:ext cx="515938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46712" y="2990850"/>
            <a:ext cx="3413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Indicate the sides and angles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5124" y="3514725"/>
            <a:ext cx="1119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24"/>
              </p:ext>
            </p:extLst>
          </p:nvPr>
        </p:nvGraphicFramePr>
        <p:xfrm>
          <a:off x="4891162" y="3975100"/>
          <a:ext cx="12985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24" imgW="634725" imgH="444307" progId="Equation.DSMT4">
                  <p:embed/>
                </p:oleObj>
              </mc:Choice>
              <mc:Fallback>
                <p:oleObj name="Equation" r:id="rId24" imgW="634725" imgH="444307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162" y="3975100"/>
                        <a:ext cx="12985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113320"/>
              </p:ext>
            </p:extLst>
          </p:nvPr>
        </p:nvGraphicFramePr>
        <p:xfrm>
          <a:off x="5254699" y="4495800"/>
          <a:ext cx="2968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Equation" r:id="rId26" imgW="126780" imgH="164814" progId="Equation.DSMT4">
                  <p:embed/>
                </p:oleObj>
              </mc:Choice>
              <mc:Fallback>
                <p:oleObj name="Equation" r:id="rId26" imgW="126780" imgH="164814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99" y="4495800"/>
                        <a:ext cx="2968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29999"/>
              </p:ext>
            </p:extLst>
          </p:nvPr>
        </p:nvGraphicFramePr>
        <p:xfrm>
          <a:off x="6323087" y="3989388"/>
          <a:ext cx="8810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Equation" r:id="rId28" imgW="431613" imgH="444307" progId="Equation.DSMT4">
                  <p:embed/>
                </p:oleObj>
              </mc:Choice>
              <mc:Fallback>
                <p:oleObj name="Equation" r:id="rId28" imgW="431613" imgH="444307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87" y="3989388"/>
                        <a:ext cx="88106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34259"/>
              </p:ext>
            </p:extLst>
          </p:nvPr>
        </p:nvGraphicFramePr>
        <p:xfrm>
          <a:off x="6583437" y="4583113"/>
          <a:ext cx="2571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Equation" r:id="rId30" imgW="126780" imgH="164814" progId="Equation.DSMT4">
                  <p:embed/>
                </p:oleObj>
              </mc:Choice>
              <mc:Fallback>
                <p:oleObj name="Equation" r:id="rId30" imgW="126780" imgH="164814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437" y="4583113"/>
                        <a:ext cx="2571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26550"/>
              </p:ext>
            </p:extLst>
          </p:nvPr>
        </p:nvGraphicFramePr>
        <p:xfrm>
          <a:off x="5983362" y="5183188"/>
          <a:ext cx="10620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Equation" r:id="rId32" imgW="520474" imgH="215806" progId="Equation.DSMT4">
                  <p:embed/>
                </p:oleObj>
              </mc:Choice>
              <mc:Fallback>
                <p:oleObj name="Equation" r:id="rId32" imgW="520474" imgH="215806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362" y="5183188"/>
                        <a:ext cx="106203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70556"/>
              </p:ext>
            </p:extLst>
          </p:nvPr>
        </p:nvGraphicFramePr>
        <p:xfrm>
          <a:off x="4902274" y="5013325"/>
          <a:ext cx="10112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Equation" r:id="rId34" imgW="609336" imgH="444307" progId="Equation.DSMT4">
                  <p:embed/>
                </p:oleObj>
              </mc:Choice>
              <mc:Fallback>
                <p:oleObj name="Equation" r:id="rId34" imgW="609336" imgH="444307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74" y="5013325"/>
                        <a:ext cx="101123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34061"/>
              </p:ext>
            </p:extLst>
          </p:nvPr>
        </p:nvGraphicFramePr>
        <p:xfrm>
          <a:off x="4289499" y="5238750"/>
          <a:ext cx="1739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36" imgW="748975" imgH="177723" progId="Equation.DSMT4">
                  <p:embed/>
                </p:oleObj>
              </mc:Choice>
              <mc:Fallback>
                <p:oleObj name="Equation" r:id="rId36" imgW="748975" imgH="1777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99" y="5238750"/>
                        <a:ext cx="17399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578456"/>
              </p:ext>
            </p:extLst>
          </p:nvPr>
        </p:nvGraphicFramePr>
        <p:xfrm>
          <a:off x="6015112" y="5703888"/>
          <a:ext cx="806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38" imgW="304536" imgH="215713" progId="Equation.DSMT4">
                  <p:embed/>
                </p:oleObj>
              </mc:Choice>
              <mc:Fallback>
                <p:oleObj name="Equation" r:id="rId38" imgW="304536" imgH="21571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112" y="5703888"/>
                        <a:ext cx="8064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32899"/>
              </p:ext>
            </p:extLst>
          </p:nvPr>
        </p:nvGraphicFramePr>
        <p:xfrm>
          <a:off x="3654499" y="5768975"/>
          <a:ext cx="2425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Equation" r:id="rId40" imgW="1205977" imgH="266584" progId="Equation.DSMT4">
                  <p:embed/>
                </p:oleObj>
              </mc:Choice>
              <mc:Fallback>
                <p:oleObj name="Equation" r:id="rId40" imgW="1205977" imgH="266584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99" y="5768975"/>
                        <a:ext cx="24257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28161"/>
              </p:ext>
            </p:extLst>
          </p:nvPr>
        </p:nvGraphicFramePr>
        <p:xfrm>
          <a:off x="5026099" y="5834063"/>
          <a:ext cx="9191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Equation" r:id="rId42" imgW="457002" imgH="215806" progId="Equation.DSMT4">
                  <p:embed/>
                </p:oleObj>
              </mc:Choice>
              <mc:Fallback>
                <p:oleObj name="Equation" r:id="rId42" imgW="457002" imgH="215806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99" y="5834063"/>
                        <a:ext cx="9191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80211"/>
              </p:ext>
            </p:extLst>
          </p:nvPr>
        </p:nvGraphicFramePr>
        <p:xfrm>
          <a:off x="1306587" y="5438775"/>
          <a:ext cx="15128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Equation" r:id="rId44" imgW="571252" imgH="215806" progId="Equation.DSMT4">
                  <p:embed/>
                </p:oleObj>
              </mc:Choice>
              <mc:Fallback>
                <p:oleObj name="Equation" r:id="rId44" imgW="571252" imgH="21580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87" y="5438775"/>
                        <a:ext cx="1512887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95933"/>
            <a:ext cx="8754938" cy="712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400" dirty="0" smtClean="0">
                <a:solidFill>
                  <a:schemeClr val="tx2">
                    <a:satMod val="130000"/>
                  </a:schemeClr>
                </a:solidFill>
              </a:rPr>
              <a:t>Practice: Find </a:t>
            </a:r>
            <a:r>
              <a:rPr lang="el-GR" sz="3400" dirty="0" smtClean="0">
                <a:solidFill>
                  <a:schemeClr val="tx2">
                    <a:satMod val="130000"/>
                  </a:schemeClr>
                </a:solidFill>
                <a:latin typeface="Century Schoolbook"/>
              </a:rPr>
              <a:t>θ</a:t>
            </a:r>
            <a:r>
              <a:rPr lang="en-CA" sz="3400" dirty="0" smtClean="0">
                <a:solidFill>
                  <a:schemeClr val="tx2">
                    <a:satMod val="130000"/>
                  </a:schemeClr>
                </a:solidFill>
                <a:latin typeface="Century Schoolbook"/>
              </a:rPr>
              <a:t>  to the nearest degree</a:t>
            </a:r>
            <a:endParaRPr lang="en-CA" sz="3400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1124744"/>
            <a:ext cx="3076649" cy="1479550"/>
            <a:chOff x="703263" y="969963"/>
            <a:chExt cx="4660900" cy="1906587"/>
          </a:xfrm>
        </p:grpSpPr>
        <p:sp>
          <p:nvSpPr>
            <p:cNvPr id="4" name="Isosceles Triangle 3"/>
            <p:cNvSpPr/>
            <p:nvPr/>
          </p:nvSpPr>
          <p:spPr>
            <a:xfrm>
              <a:off x="1008063" y="1301750"/>
              <a:ext cx="4044950" cy="1147763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4864884"/>
                </p:ext>
              </p:extLst>
            </p:nvPr>
          </p:nvGraphicFramePr>
          <p:xfrm>
            <a:off x="1760538" y="15335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4" name="Equation" r:id="rId4" imgW="317087" imgH="177569" progId="Equation.DSMT4">
                    <p:embed/>
                  </p:oleObj>
                </mc:Choice>
                <mc:Fallback>
                  <p:oleObj name="Equation" r:id="rId4" imgW="317087" imgH="177569" progId="Equation.DSMT4">
                    <p:embed/>
                    <p:pic>
                      <p:nvPicPr>
                        <p:cNvPr id="0" name="Picture 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0538" y="15335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3090439"/>
                </p:ext>
              </p:extLst>
            </p:nvPr>
          </p:nvGraphicFramePr>
          <p:xfrm>
            <a:off x="3417888" y="1352550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5" name="Equation" r:id="rId6" imgW="177569" imgH="215619" progId="Equation.DSMT4">
                    <p:embed/>
                  </p:oleObj>
                </mc:Choice>
                <mc:Fallback>
                  <p:oleObj name="Equation" r:id="rId6" imgW="177569" imgH="215619" progId="Equation.DSMT4">
                    <p:embed/>
                    <p:pic>
                      <p:nvPicPr>
                        <p:cNvPr id="0" name="Picture 3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888" y="1352550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8759228"/>
                </p:ext>
              </p:extLst>
            </p:nvPr>
          </p:nvGraphicFramePr>
          <p:xfrm>
            <a:off x="4225925" y="2049463"/>
            <a:ext cx="43973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6" name="Equation" r:id="rId8" imgW="241091" imgH="215713" progId="Equation.DSMT4">
                    <p:embed/>
                  </p:oleObj>
                </mc:Choice>
                <mc:Fallback>
                  <p:oleObj name="Equation" r:id="rId8" imgW="241091" imgH="215713" progId="Equation.DSMT4">
                    <p:embed/>
                    <p:pic>
                      <p:nvPicPr>
                        <p:cNvPr id="0" name="Picture 3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5925" y="2049463"/>
                          <a:ext cx="439738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4529212"/>
                </p:ext>
              </p:extLst>
            </p:nvPr>
          </p:nvGraphicFramePr>
          <p:xfrm>
            <a:off x="2616200" y="2466975"/>
            <a:ext cx="7270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7" name="Equation" r:id="rId10" imgW="317087" imgH="177569" progId="Equation.DSMT4">
                    <p:embed/>
                  </p:oleObj>
                </mc:Choice>
                <mc:Fallback>
                  <p:oleObj name="Equation" r:id="rId10" imgW="317087" imgH="177569" progId="Equation.DSMT4">
                    <p:embed/>
                    <p:pic>
                      <p:nvPicPr>
                        <p:cNvPr id="0" name="Picture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200" y="2466975"/>
                          <a:ext cx="72707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502548"/>
                </p:ext>
              </p:extLst>
            </p:nvPr>
          </p:nvGraphicFramePr>
          <p:xfrm>
            <a:off x="703263" y="2351088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8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263" y="2351088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650020"/>
                </p:ext>
              </p:extLst>
            </p:nvPr>
          </p:nvGraphicFramePr>
          <p:xfrm>
            <a:off x="3446463" y="969963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9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3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6463" y="969963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443881"/>
                </p:ext>
              </p:extLst>
            </p:nvPr>
          </p:nvGraphicFramePr>
          <p:xfrm>
            <a:off x="5029200" y="2351088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0" name="Equation" r:id="rId16" imgW="164814" imgH="177492" progId="Equation.DSMT4">
                    <p:embed/>
                  </p:oleObj>
                </mc:Choice>
                <mc:Fallback>
                  <p:oleObj name="Equation" r:id="rId16" imgW="164814" imgH="177492" progId="Equation.DSMT4">
                    <p:embed/>
                    <p:pic>
                      <p:nvPicPr>
                        <p:cNvPr id="0" name="Picture 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2351088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6194226"/>
                </p:ext>
              </p:extLst>
            </p:nvPr>
          </p:nvGraphicFramePr>
          <p:xfrm>
            <a:off x="3341688" y="2478088"/>
            <a:ext cx="51593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1" name="Equation" r:id="rId18" imgW="253890" imgH="190417" progId="Equation.DSMT4">
                    <p:embed/>
                  </p:oleObj>
                </mc:Choice>
                <mc:Fallback>
                  <p:oleObj name="Equation" r:id="rId18" imgW="253890" imgH="190417" progId="Equation.DSMT4">
                    <p:embed/>
                    <p:pic>
                      <p:nvPicPr>
                        <p:cNvPr id="0" name="Picture 3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2478088"/>
                          <a:ext cx="515937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992580"/>
                </p:ext>
              </p:extLst>
            </p:nvPr>
          </p:nvGraphicFramePr>
          <p:xfrm>
            <a:off x="1277938" y="1597025"/>
            <a:ext cx="5159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02" name="Equation" r:id="rId20" imgW="253890" imgH="139639" progId="Equation.DSMT4">
                    <p:embed/>
                  </p:oleObj>
                </mc:Choice>
                <mc:Fallback>
                  <p:oleObj name="Equation" r:id="rId20" imgW="253890" imgH="139639" progId="Equation.DSMT4">
                    <p:embed/>
                    <p:pic>
                      <p:nvPicPr>
                        <p:cNvPr id="0" name="Picture 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1597025"/>
                          <a:ext cx="5159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29384" y="3357240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86510"/>
              </p:ext>
            </p:extLst>
          </p:nvPr>
        </p:nvGraphicFramePr>
        <p:xfrm>
          <a:off x="2915816" y="3717032"/>
          <a:ext cx="961409" cy="6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" name="Equation" r:id="rId22" imgW="634725" imgH="444307" progId="Equation.DSMT4">
                  <p:embed/>
                </p:oleObj>
              </mc:Choice>
              <mc:Fallback>
                <p:oleObj name="Equation" r:id="rId22" imgW="634725" imgH="444307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717032"/>
                        <a:ext cx="961409" cy="6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22969"/>
              </p:ext>
            </p:extLst>
          </p:nvPr>
        </p:nvGraphicFramePr>
        <p:xfrm>
          <a:off x="3129842" y="4102124"/>
          <a:ext cx="329089" cy="28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4" name="Equation" r:id="rId24" imgW="190335" imgH="164957" progId="Equation.DSMT4">
                  <p:embed/>
                </p:oleObj>
              </mc:Choice>
              <mc:Fallback>
                <p:oleObj name="Equation" r:id="rId24" imgW="190335" imgH="164957" progId="Equation.DSMT4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842" y="4102124"/>
                        <a:ext cx="329089" cy="28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37783"/>
              </p:ext>
            </p:extLst>
          </p:nvPr>
        </p:nvGraphicFramePr>
        <p:xfrm>
          <a:off x="4005275" y="3731319"/>
          <a:ext cx="652301" cy="6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5" name="Equation" r:id="rId26" imgW="431613" imgH="444307" progId="Equation.DSMT4">
                  <p:embed/>
                </p:oleObj>
              </mc:Choice>
              <mc:Fallback>
                <p:oleObj name="Equation" r:id="rId26" imgW="431613" imgH="444307" progId="Equation.DSMT4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75" y="3731319"/>
                        <a:ext cx="652301" cy="6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36519"/>
              </p:ext>
            </p:extLst>
          </p:nvPr>
        </p:nvGraphicFramePr>
        <p:xfrm>
          <a:off x="4202126" y="4170554"/>
          <a:ext cx="285602" cy="2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" name="Equation" r:id="rId28" imgW="190335" imgH="177646" progId="Equation.DSMT4">
                  <p:embed/>
                </p:oleObj>
              </mc:Choice>
              <mc:Fallback>
                <p:oleObj name="Equation" r:id="rId28" imgW="190335" imgH="177646" progId="Equation.DSMT4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26" y="4170554"/>
                        <a:ext cx="285602" cy="267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55649"/>
              </p:ext>
            </p:extLst>
          </p:nvPr>
        </p:nvGraphicFramePr>
        <p:xfrm>
          <a:off x="3713705" y="4459064"/>
          <a:ext cx="786287" cy="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" name="Equation" r:id="rId30" imgW="520474" imgH="215806" progId="Equation.DSMT4">
                  <p:embed/>
                </p:oleObj>
              </mc:Choice>
              <mc:Fallback>
                <p:oleObj name="Equation" r:id="rId30" imgW="520474" imgH="215806" progId="Equation.DSMT4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705" y="4459064"/>
                        <a:ext cx="786287" cy="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44969"/>
              </p:ext>
            </p:extLst>
          </p:nvPr>
        </p:nvGraphicFramePr>
        <p:xfrm>
          <a:off x="3001902" y="4365104"/>
          <a:ext cx="810969" cy="54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" name="Equation" r:id="rId32" imgW="660113" imgH="444307" progId="Equation.DSMT4">
                  <p:embed/>
                </p:oleObj>
              </mc:Choice>
              <mc:Fallback>
                <p:oleObj name="Equation" r:id="rId32" imgW="660113" imgH="444307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02" y="4365104"/>
                        <a:ext cx="810969" cy="546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26061"/>
              </p:ext>
            </p:extLst>
          </p:nvPr>
        </p:nvGraphicFramePr>
        <p:xfrm>
          <a:off x="2201802" y="4522320"/>
          <a:ext cx="1419782" cy="30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" name="Equation" r:id="rId34" imgW="825142" imgH="177723" progId="Equation.DSMT4">
                  <p:embed/>
                </p:oleObj>
              </mc:Choice>
              <mc:Fallback>
                <p:oleObj name="Equation" r:id="rId34" imgW="825142" imgH="177723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02" y="4522320"/>
                        <a:ext cx="1419782" cy="306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29920"/>
              </p:ext>
            </p:extLst>
          </p:nvPr>
        </p:nvGraphicFramePr>
        <p:xfrm>
          <a:off x="3857986" y="4831232"/>
          <a:ext cx="597060" cy="4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0" name="Equation" r:id="rId36" imgW="304536" imgH="215713" progId="Equation.DSMT4">
                  <p:embed/>
                </p:oleObj>
              </mc:Choice>
              <mc:Fallback>
                <p:oleObj name="Equation" r:id="rId36" imgW="304536" imgH="215713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986" y="4831232"/>
                        <a:ext cx="597060" cy="4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26942"/>
              </p:ext>
            </p:extLst>
          </p:nvPr>
        </p:nvGraphicFramePr>
        <p:xfrm>
          <a:off x="1588768" y="4903951"/>
          <a:ext cx="1908714" cy="39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1" name="Equation" r:id="rId38" imgW="1282700" imgH="266700" progId="Equation.DSMT4">
                  <p:embed/>
                </p:oleObj>
              </mc:Choice>
              <mc:Fallback>
                <p:oleObj name="Equation" r:id="rId38" imgW="1282700" imgH="26670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768" y="4903951"/>
                        <a:ext cx="1908714" cy="397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86527"/>
              </p:ext>
            </p:extLst>
          </p:nvPr>
        </p:nvGraphicFramePr>
        <p:xfrm>
          <a:off x="3223893" y="4926783"/>
          <a:ext cx="680508" cy="3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2" name="Equation" r:id="rId40" imgW="457002" imgH="215806" progId="Equation.DSMT4">
                  <p:embed/>
                </p:oleObj>
              </mc:Choice>
              <mc:Fallback>
                <p:oleObj name="Equation" r:id="rId40" imgW="457002" imgH="215806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893" y="4926783"/>
                        <a:ext cx="680508" cy="32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9512" y="5445224"/>
            <a:ext cx="3757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Angle “B” is an OBTUSE angle, 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it must be in Quadrant #2!!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1967" y="3322141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89335" y="3368973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93404" y="2801441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09837"/>
              </p:ext>
            </p:extLst>
          </p:nvPr>
        </p:nvGraphicFramePr>
        <p:xfrm>
          <a:off x="2123629" y="3001466"/>
          <a:ext cx="7826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" name="Equation" r:id="rId42" imgW="457002" imgH="215806" progId="Equation.DSMT4">
                  <p:embed/>
                </p:oleObj>
              </mc:Choice>
              <mc:Fallback>
                <p:oleObj name="Equation" r:id="rId42" imgW="457002" imgH="215806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629" y="3001466"/>
                        <a:ext cx="7826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 flipV="1">
            <a:off x="294829" y="2812554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529043"/>
              </p:ext>
            </p:extLst>
          </p:nvPr>
        </p:nvGraphicFramePr>
        <p:xfrm>
          <a:off x="399604" y="2996704"/>
          <a:ext cx="784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" name="Equation" r:id="rId44" imgW="457002" imgH="215806" progId="Equation.DSMT4">
                  <p:embed/>
                </p:oleObj>
              </mc:Choice>
              <mc:Fallback>
                <p:oleObj name="Equation" r:id="rId44" imgW="457002" imgH="215806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04" y="2996704"/>
                        <a:ext cx="7842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rc 34"/>
          <p:cNvSpPr/>
          <p:nvPr/>
        </p:nvSpPr>
        <p:spPr>
          <a:xfrm>
            <a:off x="1040954" y="2817316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099080"/>
              </p:ext>
            </p:extLst>
          </p:nvPr>
        </p:nvGraphicFramePr>
        <p:xfrm>
          <a:off x="110476" y="4077072"/>
          <a:ext cx="2085260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5" name="Equation" r:id="rId46" imgW="1143000" imgH="215900" progId="Equation.DSMT4">
                  <p:embed/>
                </p:oleObj>
              </mc:Choice>
              <mc:Fallback>
                <p:oleObj name="Equation" r:id="rId46" imgW="1143000" imgH="215900" progId="Equation.DSMT4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6" y="4077072"/>
                        <a:ext cx="2085260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99615"/>
              </p:ext>
            </p:extLst>
          </p:nvPr>
        </p:nvGraphicFramePr>
        <p:xfrm>
          <a:off x="323528" y="4509120"/>
          <a:ext cx="1181100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" name="Equation" r:id="rId48" imgW="647419" imgH="215806" progId="Equation.DSMT4">
                  <p:embed/>
                </p:oleObj>
              </mc:Choice>
              <mc:Fallback>
                <p:oleObj name="Equation" r:id="rId48" imgW="647419" imgH="215806" progId="Equation.DSMT4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1181100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01289"/>
              </p:ext>
            </p:extLst>
          </p:nvPr>
        </p:nvGraphicFramePr>
        <p:xfrm>
          <a:off x="323528" y="4941168"/>
          <a:ext cx="810022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" name="Equation" r:id="rId50" imgW="444114" imgH="215713" progId="Equation.DSMT4">
                  <p:embed/>
                </p:oleObj>
              </mc:Choice>
              <mc:Fallback>
                <p:oleObj name="Equation" r:id="rId50" imgW="444114" imgH="215713" progId="Equation.DSMT4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810022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937323" y="1230154"/>
            <a:ext cx="3016250" cy="1354138"/>
            <a:chOff x="904875" y="1119188"/>
            <a:chExt cx="4203700" cy="1920875"/>
          </a:xfrm>
        </p:grpSpPr>
        <p:sp>
          <p:nvSpPr>
            <p:cNvPr id="38" name="Isosceles Triangle 37"/>
            <p:cNvSpPr/>
            <p:nvPr/>
          </p:nvSpPr>
          <p:spPr>
            <a:xfrm rot="21038230" flipV="1">
              <a:off x="1335088" y="1566863"/>
              <a:ext cx="3286125" cy="1223962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518130"/>
                </p:ext>
              </p:extLst>
            </p:nvPr>
          </p:nvGraphicFramePr>
          <p:xfrm>
            <a:off x="4008438" y="19526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18" name="Equation" r:id="rId52" imgW="317087" imgH="177569" progId="Equation.DSMT4">
                    <p:embed/>
                  </p:oleObj>
                </mc:Choice>
                <mc:Fallback>
                  <p:oleObj name="Equation" r:id="rId52" imgW="317087" imgH="177569" progId="Equation.DSMT4">
                    <p:embed/>
                    <p:pic>
                      <p:nvPicPr>
                        <p:cNvPr id="0" name="Picture 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438" y="19526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590239"/>
                </p:ext>
              </p:extLst>
            </p:nvPr>
          </p:nvGraphicFramePr>
          <p:xfrm>
            <a:off x="3294063" y="2282825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19" name="Equation" r:id="rId54" imgW="177569" imgH="215619" progId="Equation.DSMT4">
                    <p:embed/>
                  </p:oleObj>
                </mc:Choice>
                <mc:Fallback>
                  <p:oleObj name="Equation" r:id="rId54" imgW="177569" imgH="215619" progId="Equation.DSMT4">
                    <p:embed/>
                    <p:pic>
                      <p:nvPicPr>
                        <p:cNvPr id="0" name="Picture 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2282825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090290"/>
                </p:ext>
              </p:extLst>
            </p:nvPr>
          </p:nvGraphicFramePr>
          <p:xfrm>
            <a:off x="1689100" y="1692275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0" name="Equation" r:id="rId55" imgW="253780" imgH="215713" progId="Equation.DSMT4">
                    <p:embed/>
                  </p:oleObj>
                </mc:Choice>
                <mc:Fallback>
                  <p:oleObj name="Equation" r:id="rId55" imgW="253780" imgH="215713" progId="Equation.DSMT4">
                    <p:embed/>
                    <p:pic>
                      <p:nvPicPr>
                        <p:cNvPr id="0" name="Picture 3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9100" y="1692275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565737"/>
                </p:ext>
              </p:extLst>
            </p:nvPr>
          </p:nvGraphicFramePr>
          <p:xfrm>
            <a:off x="2679700" y="1119188"/>
            <a:ext cx="7556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1" name="Equation" r:id="rId57" imgW="329914" imgH="177646" progId="Equation.DSMT4">
                    <p:embed/>
                  </p:oleObj>
                </mc:Choice>
                <mc:Fallback>
                  <p:oleObj name="Equation" r:id="rId57" imgW="329914" imgH="177646" progId="Equation.DSMT4">
                    <p:embed/>
                    <p:pic>
                      <p:nvPicPr>
                        <p:cNvPr id="0" name="Picture 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700" y="1119188"/>
                          <a:ext cx="755650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921631"/>
                </p:ext>
              </p:extLst>
            </p:nvPr>
          </p:nvGraphicFramePr>
          <p:xfrm>
            <a:off x="904875" y="1638300"/>
            <a:ext cx="309563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2" name="Equation" r:id="rId59" imgW="152268" imgH="164957" progId="Equation.DSMT4">
                    <p:embed/>
                  </p:oleObj>
                </mc:Choice>
                <mc:Fallback>
                  <p:oleObj name="Equation" r:id="rId59" imgW="152268" imgH="164957" progId="Equation.DSMT4">
                    <p:embed/>
                    <p:pic>
                      <p:nvPicPr>
                        <p:cNvPr id="0" name="Picture 3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638300"/>
                          <a:ext cx="309563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900933"/>
                </p:ext>
              </p:extLst>
            </p:nvPr>
          </p:nvGraphicFramePr>
          <p:xfrm>
            <a:off x="3398838" y="270510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3" name="Equation" r:id="rId60" imgW="152268" imgH="164957" progId="Equation.DSMT4">
                    <p:embed/>
                  </p:oleObj>
                </mc:Choice>
                <mc:Fallback>
                  <p:oleObj name="Equation" r:id="rId60" imgW="152268" imgH="164957" progId="Equation.DSMT4">
                    <p:embed/>
                    <p:pic>
                      <p:nvPicPr>
                        <p:cNvPr id="0" name="Picture 3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838" y="270510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1788349"/>
                </p:ext>
              </p:extLst>
            </p:nvPr>
          </p:nvGraphicFramePr>
          <p:xfrm>
            <a:off x="4502150" y="1141413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4" name="Equation" r:id="rId61" imgW="164814" imgH="177492" progId="Equation.DSMT4">
                    <p:embed/>
                  </p:oleObj>
                </mc:Choice>
                <mc:Fallback>
                  <p:oleObj name="Equation" r:id="rId61" imgW="164814" imgH="177492" progId="Equation.DSMT4">
                    <p:embed/>
                    <p:pic>
                      <p:nvPicPr>
                        <p:cNvPr id="0" name="Picture 3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1141413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9030799"/>
                </p:ext>
              </p:extLst>
            </p:nvPr>
          </p:nvGraphicFramePr>
          <p:xfrm>
            <a:off x="2209800" y="1144588"/>
            <a:ext cx="5159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5" name="Equation" r:id="rId62" imgW="253890" imgH="190417" progId="Equation.DSMT4">
                    <p:embed/>
                  </p:oleObj>
                </mc:Choice>
                <mc:Fallback>
                  <p:oleObj name="Equation" r:id="rId62" imgW="253890" imgH="190417" progId="Equation.DSMT4">
                    <p:embed/>
                    <p:pic>
                      <p:nvPicPr>
                        <p:cNvPr id="0" name="Picture 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144588"/>
                          <a:ext cx="515938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690811"/>
                </p:ext>
              </p:extLst>
            </p:nvPr>
          </p:nvGraphicFramePr>
          <p:xfrm>
            <a:off x="4567238" y="2032000"/>
            <a:ext cx="5413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26" name="Equation" r:id="rId64" imgW="266469" imgH="139579" progId="Equation.DSMT4">
                    <p:embed/>
                  </p:oleObj>
                </mc:Choice>
                <mc:Fallback>
                  <p:oleObj name="Equation" r:id="rId64" imgW="266469" imgH="139579" progId="Equation.DSMT4">
                    <p:embed/>
                    <p:pic>
                      <p:nvPicPr>
                        <p:cNvPr id="0" name="Picture 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7238" y="2032000"/>
                          <a:ext cx="5413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749426" y="3466157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4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8729"/>
              </p:ext>
            </p:extLst>
          </p:nvPr>
        </p:nvGraphicFramePr>
        <p:xfrm>
          <a:off x="7308304" y="3966958"/>
          <a:ext cx="955176" cy="6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" name="Equation" r:id="rId66" imgW="634725" imgH="444307" progId="Equation.DSMT4">
                  <p:embed/>
                </p:oleObj>
              </mc:Choice>
              <mc:Fallback>
                <p:oleObj name="Equation" r:id="rId66" imgW="634725" imgH="444307" progId="Equation.DSMT4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966958"/>
                        <a:ext cx="955176" cy="667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372322"/>
              </p:ext>
            </p:extLst>
          </p:nvPr>
        </p:nvGraphicFramePr>
        <p:xfrm>
          <a:off x="7509173" y="4345522"/>
          <a:ext cx="326956" cy="30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8" name="Equation" r:id="rId68" imgW="190335" imgH="177646" progId="Equation.DSMT4">
                  <p:embed/>
                </p:oleObj>
              </mc:Choice>
              <mc:Fallback>
                <p:oleObj name="Equation" r:id="rId68" imgW="190335" imgH="177646" progId="Equation.DSMT4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9173" y="4345522"/>
                        <a:ext cx="326956" cy="30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131162"/>
              </p:ext>
            </p:extLst>
          </p:nvPr>
        </p:nvGraphicFramePr>
        <p:xfrm>
          <a:off x="8244408" y="3966958"/>
          <a:ext cx="648072" cy="6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9" name="Equation" r:id="rId70" imgW="431613" imgH="444307" progId="Equation.DSMT4">
                  <p:embed/>
                </p:oleObj>
              </mc:Choice>
              <mc:Fallback>
                <p:oleObj name="Equation" r:id="rId70" imgW="431613" imgH="444307" progId="Equation.DSMT4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3966958"/>
                        <a:ext cx="648072" cy="667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34590"/>
              </p:ext>
            </p:extLst>
          </p:nvPr>
        </p:nvGraphicFramePr>
        <p:xfrm>
          <a:off x="8388424" y="4326999"/>
          <a:ext cx="302434" cy="26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name="Equation" r:id="rId71" imgW="202936" imgH="177569" progId="Equation.DSMT4">
                  <p:embed/>
                </p:oleObj>
              </mc:Choice>
              <mc:Fallback>
                <p:oleObj name="Equation" r:id="rId71" imgW="202936" imgH="177569" progId="Equation.DSMT4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4326999"/>
                        <a:ext cx="302434" cy="266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93916"/>
              </p:ext>
            </p:extLst>
          </p:nvPr>
        </p:nvGraphicFramePr>
        <p:xfrm>
          <a:off x="8100392" y="4687039"/>
          <a:ext cx="781189" cy="32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Equation" r:id="rId73" imgW="520474" imgH="215806" progId="Equation.DSMT4">
                  <p:embed/>
                </p:oleObj>
              </mc:Choice>
              <mc:Fallback>
                <p:oleObj name="Equation" r:id="rId73" imgW="520474" imgH="215806" progId="Equation.DSMT4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4687039"/>
                        <a:ext cx="781189" cy="323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75136"/>
              </p:ext>
            </p:extLst>
          </p:nvPr>
        </p:nvGraphicFramePr>
        <p:xfrm>
          <a:off x="7264320" y="4615031"/>
          <a:ext cx="836072" cy="54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" name="Equation" r:id="rId74" imgW="685502" imgH="444307" progId="Equation.DSMT4">
                  <p:embed/>
                </p:oleObj>
              </mc:Choice>
              <mc:Fallback>
                <p:oleObj name="Equation" r:id="rId74" imgW="685502" imgH="444307" progId="Equation.DSMT4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320" y="4615031"/>
                        <a:ext cx="836072" cy="54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604304"/>
              </p:ext>
            </p:extLst>
          </p:nvPr>
        </p:nvGraphicFramePr>
        <p:xfrm>
          <a:off x="6710833" y="4759047"/>
          <a:ext cx="1389559" cy="30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Equation" r:id="rId76" imgW="812447" imgH="177723" progId="Equation.DSMT4">
                  <p:embed/>
                </p:oleObj>
              </mc:Choice>
              <mc:Fallback>
                <p:oleObj name="Equation" r:id="rId76" imgW="812447" imgH="177723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833" y="4759047"/>
                        <a:ext cx="1389559" cy="304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27086"/>
              </p:ext>
            </p:extLst>
          </p:nvPr>
        </p:nvGraphicFramePr>
        <p:xfrm>
          <a:off x="8172400" y="5119087"/>
          <a:ext cx="593190" cy="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" name="Equation" r:id="rId78" imgW="304536" imgH="215713" progId="Equation.DSMT4">
                  <p:embed/>
                </p:oleObj>
              </mc:Choice>
              <mc:Fallback>
                <p:oleObj name="Equation" r:id="rId78" imgW="304536" imgH="215713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5119087"/>
                        <a:ext cx="593190" cy="418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88471"/>
              </p:ext>
            </p:extLst>
          </p:nvPr>
        </p:nvGraphicFramePr>
        <p:xfrm>
          <a:off x="6366753" y="5191095"/>
          <a:ext cx="1877655" cy="39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5" name="Equation" r:id="rId79" imgW="1269449" imgH="266584" progId="Equation.DSMT4">
                  <p:embed/>
                </p:oleObj>
              </mc:Choice>
              <mc:Fallback>
                <p:oleObj name="Equation" r:id="rId79" imgW="1269449" imgH="266584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753" y="5191095"/>
                        <a:ext cx="1877655" cy="394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122880"/>
              </p:ext>
            </p:extLst>
          </p:nvPr>
        </p:nvGraphicFramePr>
        <p:xfrm>
          <a:off x="7424297" y="5201995"/>
          <a:ext cx="676095" cy="31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" name="Equation" r:id="rId81" imgW="457002" imgH="215806" progId="Equation.DSMT4">
                  <p:embed/>
                </p:oleObj>
              </mc:Choice>
              <mc:Fallback>
                <p:oleObj name="Equation" r:id="rId81" imgW="457002" imgH="215806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297" y="5201995"/>
                        <a:ext cx="676095" cy="319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716016" y="5585776"/>
            <a:ext cx="3757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Angle “B” is an OBTUSE angle, 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it must be in Quadrant #2!!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841746" y="3466157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5379114" y="3512989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183183" y="2945457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58730"/>
              </p:ext>
            </p:extLst>
          </p:nvPr>
        </p:nvGraphicFramePr>
        <p:xfrm>
          <a:off x="6713408" y="3145482"/>
          <a:ext cx="7826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" name="Equation" r:id="rId83" imgW="457002" imgH="215806" progId="Equation.DSMT4">
                  <p:embed/>
                </p:oleObj>
              </mc:Choice>
              <mc:Fallback>
                <p:oleObj name="Equation" r:id="rId83" imgW="457002" imgH="215806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408" y="3145482"/>
                        <a:ext cx="7826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 flipV="1">
            <a:off x="4884608" y="2956570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3329"/>
              </p:ext>
            </p:extLst>
          </p:nvPr>
        </p:nvGraphicFramePr>
        <p:xfrm>
          <a:off x="4989383" y="3140720"/>
          <a:ext cx="784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" name="Equation" r:id="rId85" imgW="457002" imgH="215806" progId="Equation.DSMT4">
                  <p:embed/>
                </p:oleObj>
              </mc:Choice>
              <mc:Fallback>
                <p:oleObj name="Equation" r:id="rId85" imgW="457002" imgH="215806" progId="Equation.DSMT4">
                  <p:embed/>
                  <p:pic>
                    <p:nvPicPr>
                      <p:cNvPr id="0" name="Picture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383" y="3140720"/>
                        <a:ext cx="7842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c 65"/>
          <p:cNvSpPr/>
          <p:nvPr/>
        </p:nvSpPr>
        <p:spPr>
          <a:xfrm>
            <a:off x="5630733" y="2961332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356262"/>
              </p:ext>
            </p:extLst>
          </p:nvPr>
        </p:nvGraphicFramePr>
        <p:xfrm>
          <a:off x="4741907" y="4236027"/>
          <a:ext cx="2348880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" name="Equation" r:id="rId87" imgW="1143000" imgH="215900" progId="Equation.DSMT4">
                  <p:embed/>
                </p:oleObj>
              </mc:Choice>
              <mc:Fallback>
                <p:oleObj name="Equation" r:id="rId87" imgW="1143000" imgH="215900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07" y="4236027"/>
                        <a:ext cx="2348880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353083"/>
              </p:ext>
            </p:extLst>
          </p:nvPr>
        </p:nvGraphicFramePr>
        <p:xfrm>
          <a:off x="5029939" y="4675807"/>
          <a:ext cx="1173823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" name="Equation" r:id="rId89" imgW="571252" imgH="215806" progId="Equation.DSMT4">
                  <p:embed/>
                </p:oleObj>
              </mc:Choice>
              <mc:Fallback>
                <p:oleObj name="Equation" r:id="rId89" imgW="571252" imgH="215806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939" y="4675807"/>
                        <a:ext cx="1173823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69262"/>
              </p:ext>
            </p:extLst>
          </p:nvPr>
        </p:nvGraphicFramePr>
        <p:xfrm>
          <a:off x="5029939" y="5107855"/>
          <a:ext cx="912426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" name="Equation" r:id="rId91" imgW="444114" imgH="215713" progId="Equation.DSMT4">
                  <p:embed/>
                </p:oleObj>
              </mc:Choice>
              <mc:Fallback>
                <p:oleObj name="Equation" r:id="rId91" imgW="444114" imgH="215713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939" y="5107855"/>
                        <a:ext cx="912426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9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1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5" grpId="0" animBg="1"/>
      <p:bldP spid="48" grpId="0"/>
      <p:bldP spid="59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>
            <a:off x="1403350" y="1812925"/>
            <a:ext cx="3870325" cy="2298700"/>
          </a:xfrm>
          <a:prstGeom prst="triangle">
            <a:avLst>
              <a:gd name="adj" fmla="val 0"/>
            </a:avLst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1382713" y="1839913"/>
            <a:ext cx="1754187" cy="22987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8763"/>
            <a:ext cx="8732713" cy="1244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300" dirty="0" smtClean="0">
                <a:solidFill>
                  <a:schemeClr val="tx2">
                    <a:satMod val="130000"/>
                  </a:schemeClr>
                </a:solidFill>
              </a:rPr>
              <a:t>Ex: The angle of elevation to the top of the tower is 43°.  If you travels 100m closer, the angle is 75°.  How tall is the tower? Assume the person is about 1.5m tall.</a:t>
            </a:r>
            <a:endParaRPr lang="en-CA" sz="23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94" name="Rectangle 2"/>
          <p:cNvSpPr>
            <a:spLocks noChangeArrowheads="1"/>
          </p:cNvSpPr>
          <p:nvPr/>
        </p:nvSpPr>
        <p:spPr bwMode="auto">
          <a:xfrm>
            <a:off x="1258888" y="2751138"/>
            <a:ext cx="203200" cy="155575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5" name="Rectangle 2"/>
          <p:cNvSpPr>
            <a:spLocks noChangeArrowheads="1"/>
          </p:cNvSpPr>
          <p:nvPr/>
        </p:nvSpPr>
        <p:spPr bwMode="auto">
          <a:xfrm>
            <a:off x="1044575" y="2573338"/>
            <a:ext cx="642938" cy="176212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1184275" y="2478088"/>
            <a:ext cx="347663" cy="90487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1077913" y="2384425"/>
            <a:ext cx="561975" cy="904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8" name="Rectangle 2"/>
          <p:cNvSpPr>
            <a:spLocks noChangeArrowheads="1"/>
          </p:cNvSpPr>
          <p:nvPr/>
        </p:nvSpPr>
        <p:spPr bwMode="auto">
          <a:xfrm>
            <a:off x="1169988" y="2336800"/>
            <a:ext cx="374650" cy="523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9" name="Rectangle 2"/>
          <p:cNvSpPr>
            <a:spLocks noChangeArrowheads="1"/>
          </p:cNvSpPr>
          <p:nvPr/>
        </p:nvSpPr>
        <p:spPr bwMode="auto">
          <a:xfrm>
            <a:off x="1228725" y="2276475"/>
            <a:ext cx="257175" cy="5080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0" name="Rectangle 2"/>
          <p:cNvSpPr>
            <a:spLocks noChangeArrowheads="1"/>
          </p:cNvSpPr>
          <p:nvPr/>
        </p:nvSpPr>
        <p:spPr bwMode="auto">
          <a:xfrm flipH="1">
            <a:off x="1335088" y="1825625"/>
            <a:ext cx="46037" cy="45243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1" name="Line 3"/>
          <p:cNvSpPr>
            <a:spLocks noChangeShapeType="1"/>
          </p:cNvSpPr>
          <p:nvPr/>
        </p:nvSpPr>
        <p:spPr bwMode="auto">
          <a:xfrm>
            <a:off x="1000125" y="4308475"/>
            <a:ext cx="462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5372100" y="4098925"/>
            <a:ext cx="47625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352257" y="4194969"/>
            <a:ext cx="809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337969" y="4248944"/>
            <a:ext cx="68263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392737" y="4241801"/>
            <a:ext cx="61913" cy="49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1463" y="4202113"/>
            <a:ext cx="76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387475" y="1781175"/>
            <a:ext cx="3930650" cy="23558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86" name="Line 3"/>
          <p:cNvSpPr>
            <a:spLocks noChangeShapeType="1"/>
          </p:cNvSpPr>
          <p:nvPr/>
        </p:nvSpPr>
        <p:spPr bwMode="auto">
          <a:xfrm>
            <a:off x="1466850" y="4135438"/>
            <a:ext cx="3832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4711700" y="3897313"/>
          <a:ext cx="2809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4" imgW="253780" imgH="215713" progId="Equation.DSMT4">
                  <p:embed/>
                </p:oleObj>
              </mc:Choice>
              <mc:Fallback>
                <p:oleObj name="Equation" r:id="rId4" imgW="253780" imgH="215713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897313"/>
                        <a:ext cx="2809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1371600" y="1812925"/>
            <a:ext cx="1765300" cy="23352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582863" y="3830638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6" imgW="253780" imgH="215713" progId="Equation.DSMT4">
                  <p:embed/>
                </p:oleObj>
              </mc:Choice>
              <mc:Fallback>
                <p:oleObj name="Equation" r:id="rId6" imgW="253780" imgH="215713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830638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200400" y="4476750"/>
            <a:ext cx="2238375" cy="1588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979863" y="4391025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8" imgW="405872" imgH="177569" progId="Equation.DSMT4">
                  <p:embed/>
                </p:oleObj>
              </mc:Choice>
              <mc:Fallback>
                <p:oleObj name="Equation" r:id="rId8" imgW="405872" imgH="177569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4391025"/>
                        <a:ext cx="593725" cy="261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60950" y="1703388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Make a Triangle and Gather Info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103563" y="3657600"/>
          <a:ext cx="6175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10" imgW="317087" imgH="215619" progId="Equation.DSMT4">
                  <p:embed/>
                </p:oleObj>
              </mc:Choice>
              <mc:Fallback>
                <p:oleObj name="Equation" r:id="rId10" imgW="317087" imgH="215619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657600"/>
                        <a:ext cx="61753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820863" y="2122488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12" imgW="253780" imgH="215713" progId="Equation.DSMT4">
                  <p:embed/>
                </p:oleObj>
              </mc:Choice>
              <mc:Fallback>
                <p:oleObj name="Equation" r:id="rId12" imgW="253780" imgH="215713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2122488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70475" y="2170113"/>
            <a:ext cx="3910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Find the Hypotenuse of the triangle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348038" y="2522538"/>
          <a:ext cx="4826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522538"/>
                        <a:ext cx="4826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5991225" y="2713038"/>
          <a:ext cx="11636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16" imgW="634725" imgH="444307" progId="Equation.DSMT4">
                  <p:embed/>
                </p:oleObj>
              </mc:Choice>
              <mc:Fallback>
                <p:oleObj name="Equation" r:id="rId16" imgW="634725" imgH="444307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713038"/>
                        <a:ext cx="11636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6167438" y="3219450"/>
          <a:ext cx="5667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Equation" r:id="rId18" imgW="279158" imgH="177646" progId="Equation.DSMT4">
                  <p:embed/>
                </p:oleObj>
              </mc:Choice>
              <mc:Fallback>
                <p:oleObj name="Equation" r:id="rId18" imgW="279158" imgH="177646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219450"/>
                        <a:ext cx="5667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7189788" y="2727325"/>
          <a:ext cx="1108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Equation" r:id="rId20" imgW="571252" imgH="444307" progId="Equation.DSMT4">
                  <p:embed/>
                </p:oleObj>
              </mc:Choice>
              <mc:Fallback>
                <p:oleObj name="Equation" r:id="rId20" imgW="571252" imgH="444307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727325"/>
                        <a:ext cx="1108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7567613" y="3298825"/>
          <a:ext cx="255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Equation" r:id="rId22" imgW="126835" imgH="139518" progId="Equation.DSMT4">
                  <p:embed/>
                </p:oleObj>
              </mc:Choice>
              <mc:Fallback>
                <p:oleObj name="Equation" r:id="rId22" imgW="126835" imgH="139518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3298825"/>
                        <a:ext cx="25558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6194425" y="3941763"/>
          <a:ext cx="741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24" imgW="266469" imgH="139579" progId="Equation.DSMT4">
                  <p:embed/>
                </p:oleObj>
              </mc:Choice>
              <mc:Fallback>
                <p:oleObj name="Equation" r:id="rId24" imgW="266469" imgH="139579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941763"/>
                        <a:ext cx="741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859588" y="3556000"/>
          <a:ext cx="1824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Equation" r:id="rId26" imgW="939392" imgH="495085" progId="Equation.DSMT4">
                  <p:embed/>
                </p:oleObj>
              </mc:Choice>
              <mc:Fallback>
                <p:oleObj name="Equation" r:id="rId26" imgW="939392" imgH="495085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3556000"/>
                        <a:ext cx="1824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6848475" y="3846513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" name="Equation" r:id="rId28" imgW="685502" imgH="177723" progId="Equation.DSMT4">
                  <p:embed/>
                </p:oleObj>
              </mc:Choice>
              <mc:Fallback>
                <p:oleObj name="Equation" r:id="rId28" imgW="685502" imgH="177723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3846513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3249613" y="2454275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" name="Equation" r:id="rId30" imgW="685502" imgH="177723" progId="Equation.DSMT4">
                  <p:embed/>
                </p:oleObj>
              </mc:Choice>
              <mc:Fallback>
                <p:oleObj name="Equation" r:id="rId30" imgW="685502" imgH="1777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2454275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72050" y="4656138"/>
            <a:ext cx="390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Use the Hypotenuse to find the opposite side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-284163" y="2947988"/>
            <a:ext cx="2333625" cy="0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306388" y="2703513"/>
          <a:ext cx="742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" name="Equation" r:id="rId32" imgW="291847" imgH="164957" progId="Equation.DSMT4">
                  <p:embed/>
                </p:oleObj>
              </mc:Choice>
              <mc:Fallback>
                <p:oleObj name="Equation" r:id="rId32" imgW="291847" imgH="164957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703513"/>
                        <a:ext cx="742950" cy="420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1058863" y="4981575"/>
          <a:ext cx="1117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Equation" r:id="rId34" imgW="609336" imgH="215806" progId="Equation.DSMT4">
                  <p:embed/>
                </p:oleObj>
              </mc:Choice>
              <mc:Fallback>
                <p:oleObj name="Equation" r:id="rId34" imgW="609336" imgH="215806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981575"/>
                        <a:ext cx="1117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2117725" y="4816475"/>
          <a:ext cx="13033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" name="Equation" r:id="rId36" imgW="710891" imgH="431613" progId="Equation.DSMT4">
                  <p:embed/>
                </p:oleObj>
              </mc:Choice>
              <mc:Fallback>
                <p:oleObj name="Equation" r:id="rId36" imgW="710891" imgH="43161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816475"/>
                        <a:ext cx="130333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" name="Object 11"/>
          <p:cNvGraphicFramePr>
            <a:graphicFrameLocks noChangeAspect="1"/>
          </p:cNvGraphicFramePr>
          <p:nvPr/>
        </p:nvGraphicFramePr>
        <p:xfrm>
          <a:off x="1927225" y="5827713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Equation" r:id="rId38" imgW="431613" imgH="165028" progId="Equation.DSMT4">
                  <p:embed/>
                </p:oleObj>
              </mc:Choice>
              <mc:Fallback>
                <p:oleObj name="Equation" r:id="rId38" imgW="431613" imgH="165028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5827713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11"/>
          <p:cNvGraphicFramePr>
            <a:graphicFrameLocks noChangeAspect="1"/>
          </p:cNvGraphicFramePr>
          <p:nvPr/>
        </p:nvGraphicFramePr>
        <p:xfrm>
          <a:off x="557213" y="5699125"/>
          <a:ext cx="1446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" name="Equation" r:id="rId40" imgW="596641" imgH="177723" progId="Equation.DSMT4">
                  <p:embed/>
                </p:oleObj>
              </mc:Choice>
              <mc:Fallback>
                <p:oleObj name="Equation" r:id="rId40" imgW="596641" imgH="1777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5699125"/>
                        <a:ext cx="144621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98888" y="5438775"/>
            <a:ext cx="1438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b="1"/>
              <a:t>Height of</a:t>
            </a:r>
            <a:br>
              <a:rPr lang="en-CA" sz="2100" b="1"/>
            </a:br>
            <a:r>
              <a:rPr lang="en-CA" sz="2100" b="1"/>
              <a:t>the Tower</a:t>
            </a: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5221288" y="5567363"/>
          <a:ext cx="28622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" name="Equation" r:id="rId42" imgW="1180588" imgH="177723" progId="Equation.DSMT4">
                  <p:embed/>
                </p:oleObj>
              </mc:Choice>
              <mc:Fallback>
                <p:oleObj name="Equation" r:id="rId42" imgW="1180588" imgH="177723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5567363"/>
                        <a:ext cx="28622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5202238" y="6129338"/>
          <a:ext cx="17541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" name="Equation" r:id="rId44" imgW="723272" imgH="177646" progId="Equation.DSMT4">
                  <p:embed/>
                </p:oleObj>
              </mc:Choice>
              <mc:Fallback>
                <p:oleObj name="Equation" r:id="rId44" imgW="723272" imgH="1776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6129338"/>
                        <a:ext cx="175418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0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12" grpId="0" animBg="1"/>
      <p:bldP spid="17" grpId="0" animBg="1"/>
      <p:bldP spid="7186" grpId="0" animBg="1"/>
      <p:bldP spid="19" grpId="0" animBg="1"/>
      <p:bldP spid="19" grpId="1" animBg="1"/>
      <p:bldP spid="24" grpId="0"/>
      <p:bldP spid="29" grpId="0"/>
      <p:bldP spid="3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itle 1"/>
          <p:cNvSpPr>
            <a:spLocks noGrp="1"/>
          </p:cNvSpPr>
          <p:nvPr>
            <p:ph type="title"/>
          </p:nvPr>
        </p:nvSpPr>
        <p:spPr>
          <a:xfrm>
            <a:off x="284163" y="485800"/>
            <a:ext cx="8559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500" dirty="0" smtClean="0"/>
              <a:t>Practice: A ship leaves </a:t>
            </a:r>
            <a:r>
              <a:rPr lang="en-CA" sz="2500" dirty="0" err="1" smtClean="0"/>
              <a:t>Batumi</a:t>
            </a:r>
            <a:r>
              <a:rPr lang="en-CA" sz="2500" dirty="0" smtClean="0"/>
              <a:t> on a bearing 300 and sails 860km.  They then change direction on a bearing of 222 and sail for 580km and reached Istanbul.  How far is </a:t>
            </a:r>
            <a:r>
              <a:rPr lang="en-CA" sz="2500" dirty="0" err="1" smtClean="0"/>
              <a:t>Batumi</a:t>
            </a:r>
            <a:r>
              <a:rPr lang="en-CA" sz="2500" dirty="0" smtClean="0"/>
              <a:t> from Istanbul</a:t>
            </a:r>
            <a:r>
              <a:rPr lang="en-CA" sz="2800" dirty="0" smtClean="0"/>
              <a:t>?</a:t>
            </a:r>
          </a:p>
        </p:txBody>
      </p:sp>
      <p:pic>
        <p:nvPicPr>
          <p:cNvPr id="4" name="Content Placeholder 3" descr="black sea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t="2579" r="2953" b="40620"/>
          <a:stretch>
            <a:fillRect/>
          </a:stretch>
        </p:blipFill>
        <p:spPr>
          <a:xfrm>
            <a:off x="179388" y="1773238"/>
            <a:ext cx="6769100" cy="4108450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06638" y="5500688"/>
            <a:ext cx="88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Turkey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5572919" y="5257007"/>
            <a:ext cx="1208087" cy="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3413" y="5241925"/>
            <a:ext cx="946150" cy="158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119813" y="5153025"/>
            <a:ext cx="146050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868613" y="3783013"/>
            <a:ext cx="3302000" cy="1417637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036638" y="3787775"/>
            <a:ext cx="1822450" cy="1398588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74725" y="5178425"/>
            <a:ext cx="146050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Arc 20"/>
          <p:cNvSpPr/>
          <p:nvPr/>
        </p:nvSpPr>
        <p:spPr>
          <a:xfrm>
            <a:off x="5929313" y="4987925"/>
            <a:ext cx="504825" cy="504825"/>
          </a:xfrm>
          <a:prstGeom prst="arc">
            <a:avLst>
              <a:gd name="adj1" fmla="val 16200000"/>
              <a:gd name="adj2" fmla="val 12722379"/>
            </a:avLst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028700" y="5249863"/>
            <a:ext cx="5167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1163638" y="4206875"/>
          <a:ext cx="8143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" name="Equation" r:id="rId5" imgW="482391" imgH="190417" progId="Equation.DSMT4">
                  <p:embed/>
                </p:oleObj>
              </mc:Choice>
              <mc:Fallback>
                <p:oleObj name="Equation" r:id="rId5" imgW="482391" imgH="190417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206875"/>
                        <a:ext cx="8143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456363" y="5421313"/>
          <a:ext cx="557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Equation" r:id="rId7" imgW="330057" imgH="215806" progId="Equation.DSMT4">
                  <p:embed/>
                </p:oleObj>
              </mc:Choice>
              <mc:Fallback>
                <p:oleObj name="Equation" r:id="rId7" imgW="330057" imgH="215806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421313"/>
                        <a:ext cx="55721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207000" y="4908550"/>
          <a:ext cx="428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" name="Equation" r:id="rId9" imgW="253780" imgH="215713" progId="Equation.DSMT4">
                  <p:embed/>
                </p:oleObj>
              </mc:Choice>
              <mc:Fallback>
                <p:oleObj name="Equation" r:id="rId9" imgW="253780" imgH="21571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908550"/>
                        <a:ext cx="4286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4208463" y="4016375"/>
          <a:ext cx="8159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Equation" r:id="rId11" imgW="482391" imgH="190417" progId="Equation.DSMT4">
                  <p:embed/>
                </p:oleObj>
              </mc:Choice>
              <mc:Fallback>
                <p:oleObj name="Equation" r:id="rId11" imgW="482391" imgH="19041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4016375"/>
                        <a:ext cx="81597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 flipH="1" flipV="1">
            <a:off x="2352675" y="3746501"/>
            <a:ext cx="1025525" cy="0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19325" y="3733800"/>
            <a:ext cx="1581150" cy="20638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2611438" y="3521075"/>
            <a:ext cx="504825" cy="504825"/>
          </a:xfrm>
          <a:prstGeom prst="arc">
            <a:avLst>
              <a:gd name="adj1" fmla="val 16200000"/>
              <a:gd name="adj2" fmla="val 8403251"/>
            </a:avLst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138363" y="3327400"/>
          <a:ext cx="5572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13" imgW="330057" imgH="203112" progId="Equation.DSMT4">
                  <p:embed/>
                </p:oleObj>
              </mc:Choice>
              <mc:Fallback>
                <p:oleObj name="Equation" r:id="rId13" imgW="330057" imgH="20311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3327400"/>
                        <a:ext cx="557212" cy="34131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196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306763" y="3657600"/>
          <a:ext cx="428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Equation" r:id="rId15" imgW="253780" imgH="215713" progId="Equation.DSMT4">
                  <p:embed/>
                </p:oleObj>
              </mc:Choice>
              <mc:Fallback>
                <p:oleObj name="Equation" r:id="rId15" imgW="253780" imgH="215713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3657600"/>
                        <a:ext cx="4286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3076575" y="3289300"/>
          <a:ext cx="428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16" imgW="253780" imgH="215713" progId="Equation.DSMT4">
                  <p:embed/>
                </p:oleObj>
              </mc:Choice>
              <mc:Fallback>
                <p:oleObj name="Equation" r:id="rId16" imgW="253780" imgH="215713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289300"/>
                        <a:ext cx="428625" cy="3619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196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"/>
          <p:cNvGraphicFramePr>
            <a:graphicFrameLocks noChangeAspect="1"/>
          </p:cNvGraphicFramePr>
          <p:nvPr/>
        </p:nvGraphicFramePr>
        <p:xfrm>
          <a:off x="2652713" y="3941763"/>
          <a:ext cx="5365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18" imgW="317087" imgH="215619" progId="Equation.DSMT4">
                  <p:embed/>
                </p:oleObj>
              </mc:Choice>
              <mc:Fallback>
                <p:oleObj name="Equation" r:id="rId18" imgW="317087" imgH="215619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941763"/>
                        <a:ext cx="536575" cy="3619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8196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/>
        </p:nvGraphicFramePr>
        <p:xfrm>
          <a:off x="6148388" y="1782763"/>
          <a:ext cx="11636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20" imgW="634725" imgH="444307" progId="Equation.DSMT4">
                  <p:embed/>
                </p:oleObj>
              </mc:Choice>
              <mc:Fallback>
                <p:oleObj name="Equation" r:id="rId20" imgW="634725" imgH="44430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1782763"/>
                        <a:ext cx="11636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/>
          <p:cNvGraphicFramePr>
            <a:graphicFrameLocks noChangeAspect="1"/>
          </p:cNvGraphicFramePr>
          <p:nvPr/>
        </p:nvGraphicFramePr>
        <p:xfrm>
          <a:off x="6311900" y="2289175"/>
          <a:ext cx="592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22" imgW="291847" imgH="177646" progId="Equation.DSMT4">
                  <p:embed/>
                </p:oleObj>
              </mc:Choice>
              <mc:Fallback>
                <p:oleObj name="Equation" r:id="rId22" imgW="291847" imgH="177646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289175"/>
                        <a:ext cx="5921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"/>
          <p:cNvGraphicFramePr>
            <a:graphicFrameLocks noChangeAspect="1"/>
          </p:cNvGraphicFramePr>
          <p:nvPr/>
        </p:nvGraphicFramePr>
        <p:xfrm>
          <a:off x="7346950" y="1797050"/>
          <a:ext cx="1108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24" imgW="571320" imgH="444240" progId="Equation.DSMT4">
                  <p:embed/>
                </p:oleObj>
              </mc:Choice>
              <mc:Fallback>
                <p:oleObj name="Equation" r:id="rId24" imgW="571320" imgH="4442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1797050"/>
                        <a:ext cx="1108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/>
          <p:cNvGraphicFramePr>
            <a:graphicFrameLocks noChangeAspect="1"/>
          </p:cNvGraphicFramePr>
          <p:nvPr/>
        </p:nvGraphicFramePr>
        <p:xfrm>
          <a:off x="7724775" y="2368550"/>
          <a:ext cx="2555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26" imgW="126835" imgH="139518" progId="Equation.DSMT4">
                  <p:embed/>
                </p:oleObj>
              </mc:Choice>
              <mc:Fallback>
                <p:oleObj name="Equation" r:id="rId26" imgW="126835" imgH="13951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2368550"/>
                        <a:ext cx="2555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/>
        </p:nvGraphicFramePr>
        <p:xfrm>
          <a:off x="6351588" y="3011488"/>
          <a:ext cx="741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28" imgW="266469" imgH="139579" progId="Equation.DSMT4">
                  <p:embed/>
                </p:oleObj>
              </mc:Choice>
              <mc:Fallback>
                <p:oleObj name="Equation" r:id="rId28" imgW="266469" imgH="139579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3011488"/>
                        <a:ext cx="7413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3"/>
          <p:cNvGraphicFramePr>
            <a:graphicFrameLocks noChangeAspect="1"/>
          </p:cNvGraphicFramePr>
          <p:nvPr/>
        </p:nvGraphicFramePr>
        <p:xfrm>
          <a:off x="6986588" y="2616200"/>
          <a:ext cx="18653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Equation" r:id="rId30" imgW="965160" imgH="495000" progId="Equation.DSMT4">
                  <p:embed/>
                </p:oleObj>
              </mc:Choice>
              <mc:Fallback>
                <p:oleObj name="Equation" r:id="rId30" imgW="965160" imgH="49500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2616200"/>
                        <a:ext cx="1865312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6589713" y="3783013"/>
          <a:ext cx="23891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Equation" r:id="rId32" imgW="939600" imgH="190440" progId="Equation.DSMT4">
                  <p:embed/>
                </p:oleObj>
              </mc:Choice>
              <mc:Fallback>
                <p:oleObj name="Equation" r:id="rId32" imgW="939600" imgH="19044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3783013"/>
                        <a:ext cx="23891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2136775" y="5226050"/>
          <a:ext cx="25050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34" imgW="965200" imgH="254000" progId="Equation.DSMT4">
                  <p:embed/>
                </p:oleObj>
              </mc:Choice>
              <mc:Fallback>
                <p:oleObj name="Equation" r:id="rId34" imgW="965200" imgH="2540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5226050"/>
                        <a:ext cx="250507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4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0" grpId="0" animBg="1"/>
      <p:bldP spid="21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2662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III) What is the Cosine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115300" cy="1614488"/>
          </a:xfrm>
        </p:spPr>
        <p:txBody>
          <a:bodyPr/>
          <a:lstStyle/>
          <a:p>
            <a:pPr eaLnBrk="1" hangingPunct="1"/>
            <a:r>
              <a:rPr lang="en-CA" sz="2200" smtClean="0"/>
              <a:t>The Cosine Law is for solving triangles that are NOT R.T.</a:t>
            </a:r>
          </a:p>
          <a:p>
            <a:pPr eaLnBrk="1" hangingPunct="1"/>
            <a:r>
              <a:rPr lang="en-CA" sz="2200" smtClean="0"/>
              <a:t>You could only use the Cosine Law when you have:</a:t>
            </a:r>
          </a:p>
          <a:p>
            <a:pPr lvl="1" eaLnBrk="1" hangingPunct="1"/>
            <a:r>
              <a:rPr lang="en-CA" sz="1900" smtClean="0"/>
              <a:t>2 sides and the angle in between</a:t>
            </a:r>
          </a:p>
          <a:p>
            <a:pPr lvl="1" eaLnBrk="1" hangingPunct="1"/>
            <a:r>
              <a:rPr lang="en-CA" sz="1900" smtClean="0"/>
              <a:t>All 3 sides and need to find the angles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44525" y="2686050"/>
            <a:ext cx="2428875" cy="1071563"/>
          </a:xfrm>
          <a:prstGeom prst="triangle">
            <a:avLst>
              <a:gd name="adj" fmla="val 661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4488" y="3584575"/>
          <a:ext cx="309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584575"/>
                        <a:ext cx="30956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85975" y="2349500"/>
          <a:ext cx="3095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349500"/>
                        <a:ext cx="30956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73400" y="3571875"/>
          <a:ext cx="3349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" name="Equation" r:id="rId8" imgW="164814" imgH="177492" progId="Equation.DSMT4">
                  <p:embed/>
                </p:oleObj>
              </mc:Choice>
              <mc:Fallback>
                <p:oleObj name="Equation" r:id="rId8" imgW="164814" imgH="177492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571875"/>
                        <a:ext cx="3349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60538" y="3760788"/>
          <a:ext cx="2571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" name="Equation" r:id="rId10" imgW="126890" imgH="190335" progId="Equation.DSMT4">
                  <p:embed/>
                </p:oleObj>
              </mc:Choice>
              <mc:Fallback>
                <p:oleObj name="Equation" r:id="rId10" imgW="126890" imgH="190335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3760788"/>
                        <a:ext cx="2571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87625" y="2908300"/>
          <a:ext cx="2841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7" name="Equation" r:id="rId12" imgW="139700" imgH="139700" progId="Equation.DSMT4">
                  <p:embed/>
                </p:oleObj>
              </mc:Choice>
              <mc:Fallback>
                <p:oleObj name="Equation" r:id="rId12" imgW="139700" imgH="1397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908300"/>
                        <a:ext cx="28416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233488" y="3008313"/>
          <a:ext cx="2587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3008313"/>
                        <a:ext cx="258762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23863" y="4316413"/>
          <a:ext cx="6699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" name="Equation" r:id="rId16" imgW="330057" imgH="215806" progId="Equation.DSMT4">
                  <p:embed/>
                </p:oleObj>
              </mc:Choice>
              <mc:Fallback>
                <p:oleObj name="Equation" r:id="rId16" imgW="330057" imgH="21580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316413"/>
                        <a:ext cx="6699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22275" y="5054600"/>
          <a:ext cx="6715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0" name="Equation" r:id="rId18" imgW="330057" imgH="215806" progId="Equation.DSMT4">
                  <p:embed/>
                </p:oleObj>
              </mc:Choice>
              <mc:Fallback>
                <p:oleObj name="Equation" r:id="rId18" imgW="330057" imgH="21580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5054600"/>
                        <a:ext cx="67151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33388" y="5764213"/>
          <a:ext cx="6445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" name="Equation" r:id="rId20" imgW="317087" imgH="215619" progId="Equation.DSMT4">
                  <p:embed/>
                </p:oleObj>
              </mc:Choice>
              <mc:Fallback>
                <p:oleObj name="Equation" r:id="rId20" imgW="317087" imgH="215619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5764213"/>
                        <a:ext cx="6445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1228725" y="4325938"/>
          <a:ext cx="6445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" name="Equation" r:id="rId22" imgW="317087" imgH="215619" progId="Equation.DSMT4">
                  <p:embed/>
                </p:oleObj>
              </mc:Choice>
              <mc:Fallback>
                <p:oleObj name="Equation" r:id="rId22" imgW="317087" imgH="215619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325938"/>
                        <a:ext cx="6445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1997075" y="4324350"/>
          <a:ext cx="6445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" name="Equation" r:id="rId24" imgW="317087" imgH="215619" progId="Equation.DSMT4">
                  <p:embed/>
                </p:oleObj>
              </mc:Choice>
              <mc:Fallback>
                <p:oleObj name="Equation" r:id="rId24" imgW="317087" imgH="215619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324350"/>
                        <a:ext cx="64452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703513" y="4376738"/>
          <a:ext cx="5921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" name="Equation" r:id="rId26" imgW="291973" imgH="190417" progId="Equation.DSMT4">
                  <p:embed/>
                </p:oleObj>
              </mc:Choice>
              <mc:Fallback>
                <p:oleObj name="Equation" r:id="rId26" imgW="291973" imgH="190417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376738"/>
                        <a:ext cx="59213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3240088" y="4325938"/>
          <a:ext cx="10572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" name="Equation" r:id="rId28" imgW="520474" imgH="253890" progId="Equation.DSMT4">
                  <p:embed/>
                </p:oleObj>
              </mc:Choice>
              <mc:Fallback>
                <p:oleObj name="Equation" r:id="rId28" imgW="520474" imgH="25389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4325938"/>
                        <a:ext cx="1057275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1243013" y="5064125"/>
          <a:ext cx="6699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" name="Equation" r:id="rId30" imgW="330057" imgH="215806" progId="Equation.DSMT4">
                  <p:embed/>
                </p:oleObj>
              </mc:Choice>
              <mc:Fallback>
                <p:oleObj name="Equation" r:id="rId30" imgW="330057" imgH="21580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5064125"/>
                        <a:ext cx="66992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2024063" y="5062538"/>
          <a:ext cx="6445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Equation" r:id="rId32" imgW="317087" imgH="215619" progId="Equation.DSMT4">
                  <p:embed/>
                </p:oleObj>
              </mc:Choice>
              <mc:Fallback>
                <p:oleObj name="Equation" r:id="rId32" imgW="317087" imgH="215619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062538"/>
                        <a:ext cx="6445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2730500" y="5127625"/>
          <a:ext cx="5921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" name="Equation" r:id="rId33" imgW="291847" imgH="177646" progId="Equation.DSMT4">
                  <p:embed/>
                </p:oleObj>
              </mc:Choice>
              <mc:Fallback>
                <p:oleObj name="Equation" r:id="rId33" imgW="291847" imgH="1776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127625"/>
                        <a:ext cx="5921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3267075" y="5064125"/>
          <a:ext cx="1057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" name="Equation" r:id="rId35" imgW="520474" imgH="253890" progId="Equation.DSMT4">
                  <p:embed/>
                </p:oleObj>
              </mc:Choice>
              <mc:Fallback>
                <p:oleObj name="Equation" r:id="rId35" imgW="520474" imgH="25389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064125"/>
                        <a:ext cx="10572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1241425" y="5789613"/>
          <a:ext cx="6699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" name="Equation" r:id="rId37" imgW="330057" imgH="215806" progId="Equation.DSMT4">
                  <p:embed/>
                </p:oleObj>
              </mc:Choice>
              <mc:Fallback>
                <p:oleObj name="Equation" r:id="rId37" imgW="330057" imgH="21580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5789613"/>
                        <a:ext cx="6699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2022475" y="5788025"/>
          <a:ext cx="6445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" name="Equation" r:id="rId39" imgW="317087" imgH="215619" progId="Equation.DSMT4">
                  <p:embed/>
                </p:oleObj>
              </mc:Choice>
              <mc:Fallback>
                <p:oleObj name="Equation" r:id="rId39" imgW="317087" imgH="215619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5788025"/>
                        <a:ext cx="64452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2716213" y="5840413"/>
          <a:ext cx="6175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2" name="Equation" r:id="rId41" imgW="304668" imgH="190417" progId="Equation.DSMT4">
                  <p:embed/>
                </p:oleObj>
              </mc:Choice>
              <mc:Fallback>
                <p:oleObj name="Equation" r:id="rId41" imgW="304668" imgH="190417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840413"/>
                        <a:ext cx="61753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3265488" y="5788025"/>
          <a:ext cx="1057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" name="Equation" r:id="rId43" imgW="520474" imgH="253890" progId="Equation.DSMT4">
                  <p:embed/>
                </p:oleObj>
              </mc:Choice>
              <mc:Fallback>
                <p:oleObj name="Equation" r:id="rId43" imgW="520474" imgH="25389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5788025"/>
                        <a:ext cx="10572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261938" y="4151313"/>
            <a:ext cx="4149725" cy="227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87888" y="4340225"/>
            <a:ext cx="335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Finding side “</a:t>
            </a:r>
            <a:r>
              <a:rPr lang="en-CA" sz="2000" i="1">
                <a:latin typeface="Century Schoolbook" pitchFamily="18" charset="0"/>
              </a:rPr>
              <a:t>a</a:t>
            </a:r>
            <a:r>
              <a:rPr lang="en-CA" sz="2000">
                <a:latin typeface="Century Schoolbook" pitchFamily="18" charset="0"/>
              </a:rPr>
              <a:t>” or angle </a:t>
            </a:r>
            <a:r>
              <a:rPr lang="en-CA" sz="2000" i="1">
                <a:latin typeface="Century Schoolbook" pitchFamily="18" charset="0"/>
              </a:rPr>
              <a:t>A</a:t>
            </a:r>
            <a:endParaRPr lang="en-CA" sz="2000">
              <a:latin typeface="Century Schoolbook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95825" y="5072063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Finding side “</a:t>
            </a:r>
            <a:r>
              <a:rPr lang="en-CA" sz="2000" i="1">
                <a:latin typeface="Century Schoolbook" pitchFamily="18" charset="0"/>
              </a:rPr>
              <a:t>b</a:t>
            </a:r>
            <a:r>
              <a:rPr lang="en-CA" sz="2000">
                <a:latin typeface="Century Schoolbook" pitchFamily="18" charset="0"/>
              </a:rPr>
              <a:t>” or angle </a:t>
            </a:r>
            <a:r>
              <a:rPr lang="en-CA" sz="2000" i="1">
                <a:latin typeface="Century Schoolbook" pitchFamily="18" charset="0"/>
              </a:rPr>
              <a:t>B</a:t>
            </a:r>
            <a:r>
              <a:rPr lang="en-CA" sz="2000">
                <a:latin typeface="Century Schoolbook" pitchFamily="18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10113" y="5813425"/>
            <a:ext cx="340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Finding side “</a:t>
            </a:r>
            <a:r>
              <a:rPr lang="en-CA" sz="2000" i="1">
                <a:latin typeface="Century Schoolbook" pitchFamily="18" charset="0"/>
              </a:rPr>
              <a:t>c</a:t>
            </a:r>
            <a:r>
              <a:rPr lang="en-CA" sz="2000">
                <a:latin typeface="Century Schoolbook" pitchFamily="18" charset="0"/>
              </a:rPr>
              <a:t>” or angle </a:t>
            </a:r>
            <a:r>
              <a:rPr lang="en-CA" sz="2000" i="1">
                <a:latin typeface="Century Schoolbook" pitchFamily="18" charset="0"/>
              </a:rPr>
              <a:t>C</a:t>
            </a:r>
            <a:endParaRPr lang="en-CA" sz="2000">
              <a:latin typeface="Century Schoolbook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2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524750" cy="6080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300" cap="none" dirty="0" smtClean="0"/>
              <a:t>EX: FIND THE VALUE OF THE MISSING SIDE “X”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51520" y="764704"/>
            <a:ext cx="2428875" cy="1071562"/>
          </a:xfrm>
          <a:prstGeom prst="triangle">
            <a:avLst>
              <a:gd name="adj" fmla="val 57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53213"/>
              </p:ext>
            </p:extLst>
          </p:nvPr>
        </p:nvGraphicFramePr>
        <p:xfrm>
          <a:off x="2110482" y="148860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" name="Equation" r:id="rId4" imgW="253780" imgH="215713" progId="Equation.DSMT4">
                  <p:embed/>
                </p:oleObj>
              </mc:Choice>
              <mc:Fallback>
                <p:oleObj name="Equation" r:id="rId4" imgW="253780" imgH="215713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482" y="1488604"/>
                        <a:ext cx="330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38266"/>
              </p:ext>
            </p:extLst>
          </p:nvPr>
        </p:nvGraphicFramePr>
        <p:xfrm>
          <a:off x="1304032" y="1852141"/>
          <a:ext cx="3857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032" y="1852141"/>
                        <a:ext cx="3857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803151"/>
              </p:ext>
            </p:extLst>
          </p:nvPr>
        </p:nvGraphicFramePr>
        <p:xfrm>
          <a:off x="2223195" y="982191"/>
          <a:ext cx="258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195" y="982191"/>
                        <a:ext cx="2587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70457"/>
              </p:ext>
            </p:extLst>
          </p:nvPr>
        </p:nvGraphicFramePr>
        <p:xfrm>
          <a:off x="784920" y="961554"/>
          <a:ext cx="330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" name="Equation" r:id="rId10" imgW="126835" imgH="139518" progId="Equation.DSMT4">
                  <p:embed/>
                </p:oleObj>
              </mc:Choice>
              <mc:Fallback>
                <p:oleObj name="Equation" r:id="rId10" imgW="126835" imgH="139518" progId="Equation.DSMT4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920" y="961554"/>
                        <a:ext cx="3302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86119"/>
              </p:ext>
            </p:extLst>
          </p:nvPr>
        </p:nvGraphicFramePr>
        <p:xfrm>
          <a:off x="63674" y="3531766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" name="Equation" r:id="rId12" imgW="330057" imgH="215806" progId="Equation.DSMT4">
                  <p:embed/>
                </p:oleObj>
              </mc:Choice>
              <mc:Fallback>
                <p:oleObj name="Equation" r:id="rId12" imgW="330057" imgH="215806" progId="Equation.DSMT4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" y="3531766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96" y="2374354"/>
            <a:ext cx="405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latin typeface="Century Schoolbook" pitchFamily="18" charset="0"/>
              </a:rPr>
              <a:t>Indicate which side you want to find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196" y="2928392"/>
            <a:ext cx="377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Plug the values into your formula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51410"/>
              </p:ext>
            </p:extLst>
          </p:nvPr>
        </p:nvGraphicFramePr>
        <p:xfrm>
          <a:off x="852786" y="3586311"/>
          <a:ext cx="771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" name="Equation" r:id="rId14" imgW="380835" imgH="215806" progId="Equation.DSMT4">
                  <p:embed/>
                </p:oleObj>
              </mc:Choice>
              <mc:Fallback>
                <p:oleObj name="Equation" r:id="rId14" imgW="380835" imgH="215806" progId="Equation.DSMT4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786" y="3586311"/>
                        <a:ext cx="7715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75032"/>
              </p:ext>
            </p:extLst>
          </p:nvPr>
        </p:nvGraphicFramePr>
        <p:xfrm>
          <a:off x="1691680" y="3632674"/>
          <a:ext cx="550490" cy="37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" name="Equation" r:id="rId16" imgW="317160" imgH="215640" progId="Equation.DSMT4">
                  <p:embed/>
                </p:oleObj>
              </mc:Choice>
              <mc:Fallback>
                <p:oleObj name="Equation" r:id="rId16" imgW="317160" imgH="215640" progId="Equation.DSMT4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632674"/>
                        <a:ext cx="550490" cy="37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677420"/>
              </p:ext>
            </p:extLst>
          </p:nvPr>
        </p:nvGraphicFramePr>
        <p:xfrm>
          <a:off x="2267744" y="3645024"/>
          <a:ext cx="982910" cy="39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" name="Equation" r:id="rId18" imgW="634725" imgH="253890" progId="Equation.DSMT4">
                  <p:embed/>
                </p:oleObj>
              </mc:Choice>
              <mc:Fallback>
                <p:oleObj name="Equation" r:id="rId18" imgW="634725" imgH="253890" progId="Equation.DSMT4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645024"/>
                        <a:ext cx="982910" cy="390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61115"/>
              </p:ext>
            </p:extLst>
          </p:nvPr>
        </p:nvGraphicFramePr>
        <p:xfrm>
          <a:off x="3203848" y="3566914"/>
          <a:ext cx="9858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0" name="Equation" r:id="rId20" imgW="482181" imgH="215713" progId="Equation.DSMT4">
                  <p:embed/>
                </p:oleObj>
              </mc:Choice>
              <mc:Fallback>
                <p:oleObj name="Equation" r:id="rId20" imgW="482181" imgH="215713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566914"/>
                        <a:ext cx="98583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56280"/>
              </p:ext>
            </p:extLst>
          </p:nvPr>
        </p:nvGraphicFramePr>
        <p:xfrm>
          <a:off x="62087" y="4119141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1" name="Equation" r:id="rId22" imgW="330057" imgH="215806" progId="Equation.DSMT4">
                  <p:embed/>
                </p:oleObj>
              </mc:Choice>
              <mc:Fallback>
                <p:oleObj name="Equation" r:id="rId22" imgW="330057" imgH="215806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" y="4119141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9491"/>
              </p:ext>
            </p:extLst>
          </p:nvPr>
        </p:nvGraphicFramePr>
        <p:xfrm>
          <a:off x="889174" y="4242966"/>
          <a:ext cx="847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2" name="Equation" r:id="rId23" imgW="418918" imgH="177723" progId="Equation.DSMT4">
                  <p:embed/>
                </p:oleObj>
              </mc:Choice>
              <mc:Fallback>
                <p:oleObj name="Equation" r:id="rId23" imgW="418918" imgH="177723" progId="Equation.DSMT4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174" y="4242966"/>
                        <a:ext cx="8477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186547"/>
              </p:ext>
            </p:extLst>
          </p:nvPr>
        </p:nvGraphicFramePr>
        <p:xfrm>
          <a:off x="1665063" y="4274394"/>
          <a:ext cx="574887" cy="30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3" name="Equation" r:id="rId25" imgW="329914" imgH="177646" progId="Equation.DSMT4">
                  <p:embed/>
                </p:oleObj>
              </mc:Choice>
              <mc:Fallback>
                <p:oleObj name="Equation" r:id="rId25" imgW="329914" imgH="177646" progId="Equation.DSMT4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063" y="4274394"/>
                        <a:ext cx="574887" cy="30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58914"/>
              </p:ext>
            </p:extLst>
          </p:nvPr>
        </p:nvGraphicFramePr>
        <p:xfrm>
          <a:off x="2263194" y="4274071"/>
          <a:ext cx="508606" cy="30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4" name="Equation" r:id="rId27" imgW="291847" imgH="177646" progId="Equation.DSMT4">
                  <p:embed/>
                </p:oleObj>
              </mc:Choice>
              <mc:Fallback>
                <p:oleObj name="Equation" r:id="rId27" imgW="291847" imgH="177646" progId="Equation.DSMT4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194" y="4274071"/>
                        <a:ext cx="508606" cy="307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98322"/>
              </p:ext>
            </p:extLst>
          </p:nvPr>
        </p:nvGraphicFramePr>
        <p:xfrm>
          <a:off x="2746164" y="4281586"/>
          <a:ext cx="1537804" cy="3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5" name="Equation" r:id="rId29" imgW="1040948" imgH="253890" progId="Equation.DSMT4">
                  <p:embed/>
                </p:oleObj>
              </mc:Choice>
              <mc:Fallback>
                <p:oleObj name="Equation" r:id="rId29" imgW="1040948" imgH="253890" progId="Equation.DSMT4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164" y="4281586"/>
                        <a:ext cx="1537804" cy="3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04402"/>
              </p:ext>
            </p:extLst>
          </p:nvPr>
        </p:nvGraphicFramePr>
        <p:xfrm>
          <a:off x="60499" y="4738266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6" name="Equation" r:id="rId31" imgW="330057" imgH="215806" progId="Equation.DSMT4">
                  <p:embed/>
                </p:oleObj>
              </mc:Choice>
              <mc:Fallback>
                <p:oleObj name="Equation" r:id="rId31" imgW="330057" imgH="215806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" y="4738266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43297"/>
              </p:ext>
            </p:extLst>
          </p:nvPr>
        </p:nvGraphicFramePr>
        <p:xfrm>
          <a:off x="935212" y="4862091"/>
          <a:ext cx="847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7" name="Equation" r:id="rId32" imgW="418918" imgH="177723" progId="Equation.DSMT4">
                  <p:embed/>
                </p:oleObj>
              </mc:Choice>
              <mc:Fallback>
                <p:oleObj name="Equation" r:id="rId32" imgW="418918" imgH="177723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212" y="4862091"/>
                        <a:ext cx="8477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64164"/>
              </p:ext>
            </p:extLst>
          </p:nvPr>
        </p:nvGraphicFramePr>
        <p:xfrm>
          <a:off x="1784524" y="4858916"/>
          <a:ext cx="1816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" name="Equation" r:id="rId34" imgW="888614" imgH="177723" progId="Equation.DSMT4">
                  <p:embed/>
                </p:oleObj>
              </mc:Choice>
              <mc:Fallback>
                <p:oleObj name="Equation" r:id="rId34" imgW="888614" imgH="177723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524" y="4858916"/>
                        <a:ext cx="18161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31731"/>
              </p:ext>
            </p:extLst>
          </p:nvPr>
        </p:nvGraphicFramePr>
        <p:xfrm>
          <a:off x="74787" y="5357391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9" name="Equation" r:id="rId36" imgW="330057" imgH="215806" progId="Equation.DSMT4">
                  <p:embed/>
                </p:oleObj>
              </mc:Choice>
              <mc:Fallback>
                <p:oleObj name="Equation" r:id="rId36" imgW="330057" imgH="215806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" y="5357391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79700"/>
              </p:ext>
            </p:extLst>
          </p:nvPr>
        </p:nvGraphicFramePr>
        <p:xfrm>
          <a:off x="893937" y="5465341"/>
          <a:ext cx="1335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0" name="Equation" r:id="rId37" imgW="660113" imgH="177723" progId="Equation.DSMT4">
                  <p:embed/>
                </p:oleObj>
              </mc:Choice>
              <mc:Fallback>
                <p:oleObj name="Equation" r:id="rId37" imgW="660113" imgH="1777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937" y="5465341"/>
                        <a:ext cx="13350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21818"/>
              </p:ext>
            </p:extLst>
          </p:nvPr>
        </p:nvGraphicFramePr>
        <p:xfrm>
          <a:off x="244649" y="6044778"/>
          <a:ext cx="649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1" name="Equation" r:id="rId39" imgW="266469" imgH="139579" progId="Equation.DSMT4">
                  <p:embed/>
                </p:oleObj>
              </mc:Choice>
              <mc:Fallback>
                <p:oleObj name="Equation" r:id="rId39" imgW="266469" imgH="139579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49" y="6044778"/>
                        <a:ext cx="64928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69205"/>
              </p:ext>
            </p:extLst>
          </p:nvPr>
        </p:nvGraphicFramePr>
        <p:xfrm>
          <a:off x="919337" y="5992391"/>
          <a:ext cx="15922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2" name="Equation" r:id="rId41" imgW="787058" imgH="177723" progId="Equation.DSMT4">
                  <p:embed/>
                </p:oleObj>
              </mc:Choice>
              <mc:Fallback>
                <p:oleObj name="Equation" r:id="rId41" imgW="787058" imgH="177723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337" y="5992391"/>
                        <a:ext cx="159226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Isosceles Triangle 26"/>
          <p:cNvSpPr/>
          <p:nvPr/>
        </p:nvSpPr>
        <p:spPr>
          <a:xfrm rot="9257658">
            <a:off x="4861371" y="1147738"/>
            <a:ext cx="3006725" cy="1071562"/>
          </a:xfrm>
          <a:prstGeom prst="triangle">
            <a:avLst>
              <a:gd name="adj" fmla="val 481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05913"/>
              </p:ext>
            </p:extLst>
          </p:nvPr>
        </p:nvGraphicFramePr>
        <p:xfrm>
          <a:off x="6291709" y="1762100"/>
          <a:ext cx="4111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3" name="Equation" r:id="rId43" imgW="317087" imgH="215619" progId="Equation.DSMT4">
                  <p:embed/>
                </p:oleObj>
              </mc:Choice>
              <mc:Fallback>
                <p:oleObj name="Equation" r:id="rId43" imgW="317087" imgH="215619" progId="Equation.DSMT4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709" y="1762100"/>
                        <a:ext cx="4111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845"/>
              </p:ext>
            </p:extLst>
          </p:nvPr>
        </p:nvGraphicFramePr>
        <p:xfrm>
          <a:off x="5556696" y="2047850"/>
          <a:ext cx="3857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4" name="Equation" r:id="rId45" imgW="190335" imgH="177646" progId="Equation.DSMT4">
                  <p:embed/>
                </p:oleObj>
              </mc:Choice>
              <mc:Fallback>
                <p:oleObj name="Equation" r:id="rId45" imgW="190335" imgH="177646" progId="Equation.DSMT4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696" y="2047850"/>
                        <a:ext cx="3857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47084"/>
              </p:ext>
            </p:extLst>
          </p:nvPr>
        </p:nvGraphicFramePr>
        <p:xfrm>
          <a:off x="7031484" y="1314425"/>
          <a:ext cx="3873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" name="Equation" r:id="rId47" imgW="190335" imgH="164957" progId="Equation.DSMT4">
                  <p:embed/>
                </p:oleObj>
              </mc:Choice>
              <mc:Fallback>
                <p:oleObj name="Equation" r:id="rId47" imgW="190335" imgH="164957" progId="Equation.DSMT4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484" y="1314425"/>
                        <a:ext cx="3873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03350"/>
              </p:ext>
            </p:extLst>
          </p:nvPr>
        </p:nvGraphicFramePr>
        <p:xfrm>
          <a:off x="5796409" y="801663"/>
          <a:ext cx="3317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" name="Equation" r:id="rId49" imgW="126835" imgH="139518" progId="Equation.DSMT4">
                  <p:embed/>
                </p:oleObj>
              </mc:Choice>
              <mc:Fallback>
                <p:oleObj name="Equation" r:id="rId49" imgW="126835" imgH="139518" progId="Equation.DSMT4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09" y="801663"/>
                        <a:ext cx="3317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63020"/>
              </p:ext>
            </p:extLst>
          </p:nvPr>
        </p:nvGraphicFramePr>
        <p:xfrm>
          <a:off x="4431159" y="3523828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" name="Equation" r:id="rId50" imgW="330057" imgH="215806" progId="Equation.DSMT4">
                  <p:embed/>
                </p:oleObj>
              </mc:Choice>
              <mc:Fallback>
                <p:oleObj name="Equation" r:id="rId50" imgW="330057" imgH="215806" progId="Equation.DSMT4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159" y="3523828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44008" y="2404243"/>
            <a:ext cx="405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Indicate which side you want to find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56708" y="2958281"/>
            <a:ext cx="377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latin typeface="Century Schoolbook" pitchFamily="18" charset="0"/>
              </a:rPr>
              <a:t>Plug the values into your formula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098175"/>
              </p:ext>
            </p:extLst>
          </p:nvPr>
        </p:nvGraphicFramePr>
        <p:xfrm>
          <a:off x="5283647" y="3607965"/>
          <a:ext cx="798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" name="Equation" r:id="rId51" imgW="393359" imgH="215713" progId="Equation.DSMT4">
                  <p:embed/>
                </p:oleObj>
              </mc:Choice>
              <mc:Fallback>
                <p:oleObj name="Equation" r:id="rId51" imgW="393359" imgH="215713" progId="Equation.DSMT4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647" y="3607965"/>
                        <a:ext cx="798512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15369"/>
              </p:ext>
            </p:extLst>
          </p:nvPr>
        </p:nvGraphicFramePr>
        <p:xfrm>
          <a:off x="6084168" y="3645024"/>
          <a:ext cx="671289" cy="35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" name="Equation" r:id="rId53" imgW="380835" imgH="203112" progId="Equation.DSMT4">
                  <p:embed/>
                </p:oleObj>
              </mc:Choice>
              <mc:Fallback>
                <p:oleObj name="Equation" r:id="rId53" imgW="380835" imgH="203112" progId="Equation.DSMT4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645024"/>
                        <a:ext cx="671289" cy="356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37121"/>
              </p:ext>
            </p:extLst>
          </p:nvPr>
        </p:nvGraphicFramePr>
        <p:xfrm>
          <a:off x="6804248" y="3645024"/>
          <a:ext cx="1237202" cy="44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0" name="Equation" r:id="rId55" imgW="698197" imgH="253890" progId="Equation.DSMT4">
                  <p:embed/>
                </p:oleObj>
              </mc:Choice>
              <mc:Fallback>
                <p:oleObj name="Equation" r:id="rId55" imgW="698197" imgH="253890" progId="Equation.DSMT4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645024"/>
                        <a:ext cx="1237202" cy="446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27117"/>
              </p:ext>
            </p:extLst>
          </p:nvPr>
        </p:nvGraphicFramePr>
        <p:xfrm>
          <a:off x="8028384" y="3637547"/>
          <a:ext cx="936104" cy="36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1" name="Equation" r:id="rId57" imgW="545626" imgH="215713" progId="Equation.DSMT4">
                  <p:embed/>
                </p:oleObj>
              </mc:Choice>
              <mc:Fallback>
                <p:oleObj name="Equation" r:id="rId57" imgW="545626" imgH="215713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637547"/>
                        <a:ext cx="936104" cy="367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125375"/>
              </p:ext>
            </p:extLst>
          </p:nvPr>
        </p:nvGraphicFramePr>
        <p:xfrm>
          <a:off x="4429572" y="4111203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" name="Equation" r:id="rId59" imgW="330057" imgH="215806" progId="Equation.DSMT4">
                  <p:embed/>
                </p:oleObj>
              </mc:Choice>
              <mc:Fallback>
                <p:oleObj name="Equation" r:id="rId59" imgW="330057" imgH="21580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572" y="4111203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24414"/>
              </p:ext>
            </p:extLst>
          </p:nvPr>
        </p:nvGraphicFramePr>
        <p:xfrm>
          <a:off x="5256659" y="4235028"/>
          <a:ext cx="847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3" name="Equation" r:id="rId60" imgW="418918" imgH="177723" progId="Equation.DSMT4">
                  <p:embed/>
                </p:oleObj>
              </mc:Choice>
              <mc:Fallback>
                <p:oleObj name="Equation" r:id="rId60" imgW="418918" imgH="177723" progId="Equation.DSMT4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659" y="4235028"/>
                        <a:ext cx="8477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49399"/>
              </p:ext>
            </p:extLst>
          </p:nvPr>
        </p:nvGraphicFramePr>
        <p:xfrm>
          <a:off x="6086922" y="4289574"/>
          <a:ext cx="619271" cy="27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4" name="Equation" r:id="rId62" imgW="393359" imgH="177646" progId="Equation.DSMT4">
                  <p:embed/>
                </p:oleObj>
              </mc:Choice>
              <mc:Fallback>
                <p:oleObj name="Equation" r:id="rId62" imgW="393359" imgH="177646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922" y="4289574"/>
                        <a:ext cx="619271" cy="277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599976"/>
              </p:ext>
            </p:extLst>
          </p:nvPr>
        </p:nvGraphicFramePr>
        <p:xfrm>
          <a:off x="6732240" y="4303861"/>
          <a:ext cx="459262" cy="27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" name="Equation" r:id="rId64" imgW="291847" imgH="177646" progId="Equation.DSMT4">
                  <p:embed/>
                </p:oleObj>
              </mc:Choice>
              <mc:Fallback>
                <p:oleObj name="Equation" r:id="rId64" imgW="291847" imgH="177646" progId="Equation.DSMT4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303861"/>
                        <a:ext cx="459262" cy="277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767369"/>
              </p:ext>
            </p:extLst>
          </p:nvPr>
        </p:nvGraphicFramePr>
        <p:xfrm>
          <a:off x="7164288" y="4221088"/>
          <a:ext cx="1625681" cy="39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" name="Equation" r:id="rId66" imgW="1040948" imgH="253890" progId="Equation.DSMT4">
                  <p:embed/>
                </p:oleObj>
              </mc:Choice>
              <mc:Fallback>
                <p:oleObj name="Equation" r:id="rId66" imgW="1040948" imgH="253890" progId="Equation.DSMT4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221088"/>
                        <a:ext cx="1625681" cy="392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61112"/>
              </p:ext>
            </p:extLst>
          </p:nvPr>
        </p:nvGraphicFramePr>
        <p:xfrm>
          <a:off x="4427984" y="4730328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" name="Equation" r:id="rId68" imgW="330057" imgH="215806" progId="Equation.DSMT4">
                  <p:embed/>
                </p:oleObj>
              </mc:Choice>
              <mc:Fallback>
                <p:oleObj name="Equation" r:id="rId68" imgW="330057" imgH="215806" progId="Equation.DSMT4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730328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86126"/>
              </p:ext>
            </p:extLst>
          </p:nvPr>
        </p:nvGraphicFramePr>
        <p:xfrm>
          <a:off x="5315397" y="4854153"/>
          <a:ext cx="8223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8" name="Equation" r:id="rId69" imgW="405872" imgH="177569" progId="Equation.DSMT4">
                  <p:embed/>
                </p:oleObj>
              </mc:Choice>
              <mc:Fallback>
                <p:oleObj name="Equation" r:id="rId69" imgW="405872" imgH="177569" progId="Equation.DSMT4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397" y="4854153"/>
                        <a:ext cx="8223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32934"/>
              </p:ext>
            </p:extLst>
          </p:nvPr>
        </p:nvGraphicFramePr>
        <p:xfrm>
          <a:off x="6091684" y="4806528"/>
          <a:ext cx="23098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9" name="Equation" r:id="rId71" imgW="1129810" imgH="253890" progId="Equation.DSMT4">
                  <p:embed/>
                </p:oleObj>
              </mc:Choice>
              <mc:Fallback>
                <p:oleObj name="Equation" r:id="rId71" imgW="1129810" imgH="253890" progId="Equation.DSMT4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684" y="4806528"/>
                        <a:ext cx="23098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7097"/>
              </p:ext>
            </p:extLst>
          </p:nvPr>
        </p:nvGraphicFramePr>
        <p:xfrm>
          <a:off x="4442272" y="5349453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0" name="Equation" r:id="rId73" imgW="330057" imgH="215806" progId="Equation.DSMT4">
                  <p:embed/>
                </p:oleObj>
              </mc:Choice>
              <mc:Fallback>
                <p:oleObj name="Equation" r:id="rId73" imgW="330057" imgH="215806" progId="Equation.DSMT4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272" y="5349453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69204"/>
              </p:ext>
            </p:extLst>
          </p:nvPr>
        </p:nvGraphicFramePr>
        <p:xfrm>
          <a:off x="5283647" y="5473278"/>
          <a:ext cx="18494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1" name="Equation" r:id="rId74" imgW="914003" imgH="177723" progId="Equation.DSMT4">
                  <p:embed/>
                </p:oleObj>
              </mc:Choice>
              <mc:Fallback>
                <p:oleObj name="Equation" r:id="rId74" imgW="914003" imgH="177723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647" y="5473278"/>
                        <a:ext cx="18494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07196"/>
              </p:ext>
            </p:extLst>
          </p:nvPr>
        </p:nvGraphicFramePr>
        <p:xfrm>
          <a:off x="4610547" y="6044778"/>
          <a:ext cx="6492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2" name="Equation" r:id="rId76" imgW="266469" imgH="139579" progId="Equation.DSMT4">
                  <p:embed/>
                </p:oleObj>
              </mc:Choice>
              <mc:Fallback>
                <p:oleObj name="Equation" r:id="rId76" imgW="266469" imgH="139579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547" y="6044778"/>
                        <a:ext cx="6492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57631"/>
              </p:ext>
            </p:extLst>
          </p:nvPr>
        </p:nvGraphicFramePr>
        <p:xfrm>
          <a:off x="5286822" y="5984453"/>
          <a:ext cx="15922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3" name="Equation" r:id="rId77" imgW="787058" imgH="177723" progId="Equation.DSMT4">
                  <p:embed/>
                </p:oleObj>
              </mc:Choice>
              <mc:Fallback>
                <p:oleObj name="Equation" r:id="rId77" imgW="787058" imgH="177723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822" y="5984453"/>
                        <a:ext cx="159226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79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5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27" grpId="0" animBg="1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3.4"/>
  <p:tag name="ISPRING_SCORM_PASSING_SCORE" val="100.0000000000"/>
  <p:tag name="ISPRING_RESOURCE_PATHS_HASH" val="f47fad2980124742eb3a1b2ef6477a9279f5fc26"/>
  <p:tag name="ISPRING_RESOURCE_PATHS_HASH_2" val="38d4c9440992e3560bce6e5ff888dc9aff913d8"/>
  <p:tag name="ISPRING_RESOURCE_PATHS_HASH_PRESENTER" val="ac3681856c79ec4b1d46407cd695f7ea9997bf14"/>
  <p:tag name="ISPRING_ULTRA_SCORM_COURSE_ID" val="D51C2E9F-F551-4577-BC18-67601FEF190A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1N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N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T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N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T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T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1TR/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N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N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TVNH15kSKV8AAABqAAAAGwAAAHVuaXZlcnNhbC91bml2ZXJzYWwucG5nLnhtbC2MWwqAIBAA/4PuIHuATU2thczLJCn0wqTH7Yto/mY+pnPXPLHDpz2uiwWBHFxfFt2W/BH9ya63CZT8A9htoSYU+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+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="/>
  <p:tag name="ISPRING_OUTPUT_FOLDER" val="C:\Users\Danny\Dropbox\Website\m10h\m10hch3"/>
  <p:tag name="ISPRING_PRESENTATION_TITLE" val="Section 3.4 Sine Law and Cosine La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1804</TotalTime>
  <Words>719</Words>
  <Application>Microsoft Office PowerPoint</Application>
  <PresentationFormat>On-screen Show (4:3)</PresentationFormat>
  <Paragraphs>98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Schoolbook</vt:lpstr>
      <vt:lpstr>Gill Sans MT</vt:lpstr>
      <vt:lpstr>Wingdings</vt:lpstr>
      <vt:lpstr>Wingdings 2</vt:lpstr>
      <vt:lpstr>Oriel</vt:lpstr>
      <vt:lpstr>Equation</vt:lpstr>
      <vt:lpstr>Section 3.4 Sine Law and Cosine Law </vt:lpstr>
      <vt:lpstr>I) Sine Law</vt:lpstr>
      <vt:lpstr>Ex: Find the value of “x” </vt:lpstr>
      <vt:lpstr>II) Finding Missing Angles </vt:lpstr>
      <vt:lpstr>Practice: Find θ  to the nearest degree</vt:lpstr>
      <vt:lpstr>Ex: The angle of elevation to the top of the tower is 43°.  If you travels 100m closer, the angle is 75°.  How tall is the tower? Assume the person is about 1.5m tall.</vt:lpstr>
      <vt:lpstr>Practice: A ship leaves Batumi on a bearing 300 and sails 860km.  They then change direction on a bearing of 222 and sail for 580km and reached Istanbul.  How far is Batumi from Istanbul?</vt:lpstr>
      <vt:lpstr>III) What is the Cosine Law</vt:lpstr>
      <vt:lpstr>EX: FIND THE VALUE OF THE MISSING SIDE “X” </vt:lpstr>
      <vt:lpstr>IV) FINDING ANGLES WITH THE COSINE LAW</vt:lpstr>
      <vt:lpstr>PowerPoint Presentation</vt:lpstr>
      <vt:lpstr>Practice: FIND THE AREA OF THE TRIANGLE</vt:lpstr>
      <vt:lpstr>Proof For the Sine Law</vt:lpstr>
      <vt:lpstr>Proof For the Cosine Law</vt:lpstr>
      <vt:lpstr>Ex: The angle of elevation to the top of the tower is 43°.  If you travels 100m closer, the angle is 75°.  How tall is the tower? Assume the person is about 1.5m tall.</vt:lpstr>
      <vt:lpstr>Challenge: CNML 1980 Find the ordered pair of real numbers (x,y) for which in triangle ABC,  sin A : sin B : sin C  = 4 : 5 : 6, while the ratio of cos A: cos B : cos C = x : y :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3.4 Sine Law and Cosine Law</dc:title>
  <dc:creator>Danny Young</dc:creator>
  <cp:lastModifiedBy>Danny Young</cp:lastModifiedBy>
  <cp:revision>44</cp:revision>
  <dcterms:created xsi:type="dcterms:W3CDTF">2011-06-27T16:11:13Z</dcterms:created>
  <dcterms:modified xsi:type="dcterms:W3CDTF">2016-04-27T16:22:46Z</dcterms:modified>
</cp:coreProperties>
</file>